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75" r:id="rId5"/>
    <p:sldId id="261" r:id="rId6"/>
    <p:sldId id="263" r:id="rId7"/>
    <p:sldId id="259" r:id="rId8"/>
    <p:sldId id="264" r:id="rId9"/>
    <p:sldId id="257" r:id="rId10"/>
    <p:sldId id="266" r:id="rId11"/>
    <p:sldId id="269" r:id="rId12"/>
    <p:sldId id="268" r:id="rId13"/>
    <p:sldId id="267" r:id="rId14"/>
    <p:sldId id="270" r:id="rId15"/>
    <p:sldId id="271" r:id="rId16"/>
    <p:sldId id="272" r:id="rId17"/>
    <p:sldId id="273" r:id="rId18"/>
    <p:sldId id="27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9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A7E68-053D-4CC8-9DFC-9D7337FAB836}" v="50" dt="2024-07-26T04:46:54.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VASANKAR PRABHA" userId="30a56b2e13716b96" providerId="LiveId" clId="{423A7E68-053D-4CC8-9DFC-9D7337FAB836}"/>
    <pc:docChg chg="undo custSel addSld delSld modSld sldOrd">
      <pc:chgData name="SIVASANKAR PRABHA" userId="30a56b2e13716b96" providerId="LiveId" clId="{423A7E68-053D-4CC8-9DFC-9D7337FAB836}" dt="2024-07-31T10:43:15.567" v="4001" actId="6549"/>
      <pc:docMkLst>
        <pc:docMk/>
      </pc:docMkLst>
      <pc:sldChg chg="addSp delSp modSp mod setBg">
        <pc:chgData name="SIVASANKAR PRABHA" userId="30a56b2e13716b96" providerId="LiveId" clId="{423A7E68-053D-4CC8-9DFC-9D7337FAB836}" dt="2024-07-25T13:41:43.033" v="70"/>
        <pc:sldMkLst>
          <pc:docMk/>
          <pc:sldMk cId="1123264922" sldId="256"/>
        </pc:sldMkLst>
        <pc:spChg chg="add del mod">
          <ac:chgData name="SIVASANKAR PRABHA" userId="30a56b2e13716b96" providerId="LiveId" clId="{423A7E68-053D-4CC8-9DFC-9D7337FAB836}" dt="2024-07-25T13:25:36.129" v="2" actId="478"/>
          <ac:spMkLst>
            <pc:docMk/>
            <pc:sldMk cId="1123264922" sldId="256"/>
            <ac:spMk id="3" creationId="{3FA24DE2-036F-A272-0A53-56F69DE27C41}"/>
          </ac:spMkLst>
        </pc:spChg>
        <pc:spChg chg="add mod">
          <ac:chgData name="SIVASANKAR PRABHA" userId="30a56b2e13716b96" providerId="LiveId" clId="{423A7E68-053D-4CC8-9DFC-9D7337FAB836}" dt="2024-07-25T13:39:33.589" v="64" actId="1076"/>
          <ac:spMkLst>
            <pc:docMk/>
            <pc:sldMk cId="1123264922" sldId="256"/>
            <ac:spMk id="4" creationId="{45A7A23D-F3AB-4E7E-4684-A4F00E818027}"/>
          </ac:spMkLst>
        </pc:spChg>
        <pc:spChg chg="add del mod">
          <ac:chgData name="SIVASANKAR PRABHA" userId="30a56b2e13716b96" providerId="LiveId" clId="{423A7E68-053D-4CC8-9DFC-9D7337FAB836}" dt="2024-07-25T13:41:43.033" v="70"/>
          <ac:spMkLst>
            <pc:docMk/>
            <pc:sldMk cId="1123264922" sldId="256"/>
            <ac:spMk id="5" creationId="{CB2DAE22-3AD0-B6CB-F54A-6CEF6BB9FA4D}"/>
          </ac:spMkLst>
        </pc:spChg>
        <pc:spChg chg="mod">
          <ac:chgData name="SIVASANKAR PRABHA" userId="30a56b2e13716b96" providerId="LiveId" clId="{423A7E68-053D-4CC8-9DFC-9D7337FAB836}" dt="2024-07-25T13:33:49.528" v="4" actId="1076"/>
          <ac:spMkLst>
            <pc:docMk/>
            <pc:sldMk cId="1123264922" sldId="256"/>
            <ac:spMk id="6" creationId="{FC3C9A18-353F-0114-6FE2-B320142AA16A}"/>
          </ac:spMkLst>
        </pc:spChg>
        <pc:spChg chg="add del mod">
          <ac:chgData name="SIVASANKAR PRABHA" userId="30a56b2e13716b96" providerId="LiveId" clId="{423A7E68-053D-4CC8-9DFC-9D7337FAB836}" dt="2024-07-25T13:41:43.033" v="68" actId="478"/>
          <ac:spMkLst>
            <pc:docMk/>
            <pc:sldMk cId="1123264922" sldId="256"/>
            <ac:spMk id="8" creationId="{2CCD8E22-D3B9-F6AF-9128-8EBA064E69BB}"/>
          </ac:spMkLst>
        </pc:spChg>
      </pc:sldChg>
      <pc:sldChg chg="addSp delSp modSp mod setBg">
        <pc:chgData name="SIVASANKAR PRABHA" userId="30a56b2e13716b96" providerId="LiveId" clId="{423A7E68-053D-4CC8-9DFC-9D7337FAB836}" dt="2024-07-30T11:41:37.986" v="2466" actId="14100"/>
        <pc:sldMkLst>
          <pc:docMk/>
          <pc:sldMk cId="1384643101" sldId="257"/>
        </pc:sldMkLst>
        <pc:spChg chg="add del">
          <ac:chgData name="SIVASANKAR PRABHA" userId="30a56b2e13716b96" providerId="LiveId" clId="{423A7E68-053D-4CC8-9DFC-9D7337FAB836}" dt="2024-07-26T09:10:35.971" v="2336" actId="478"/>
          <ac:spMkLst>
            <pc:docMk/>
            <pc:sldMk cId="1384643101" sldId="257"/>
            <ac:spMk id="7" creationId="{C97C19EC-3361-2E4E-A564-404A416E02B8}"/>
          </ac:spMkLst>
        </pc:spChg>
        <pc:spChg chg="add del">
          <ac:chgData name="SIVASANKAR PRABHA" userId="30a56b2e13716b96" providerId="LiveId" clId="{423A7E68-053D-4CC8-9DFC-9D7337FAB836}" dt="2024-07-26T01:54:53.116" v="2250" actId="26606"/>
          <ac:spMkLst>
            <pc:docMk/>
            <pc:sldMk cId="1384643101" sldId="257"/>
            <ac:spMk id="137" creationId="{801292C1-8B12-4AF2-9B59-8851A132E5E2}"/>
          </ac:spMkLst>
        </pc:spChg>
        <pc:spChg chg="add del">
          <ac:chgData name="SIVASANKAR PRABHA" userId="30a56b2e13716b96" providerId="LiveId" clId="{423A7E68-053D-4CC8-9DFC-9D7337FAB836}" dt="2024-07-26T01:54:53.116" v="2250" actId="26606"/>
          <ac:spMkLst>
            <pc:docMk/>
            <pc:sldMk cId="1384643101" sldId="257"/>
            <ac:spMk id="140" creationId="{5D1D4658-32CD-4903-BDA6-7B54EEA4ED6F}"/>
          </ac:spMkLst>
        </pc:spChg>
        <pc:spChg chg="add del">
          <ac:chgData name="SIVASANKAR PRABHA" userId="30a56b2e13716b96" providerId="LiveId" clId="{423A7E68-053D-4CC8-9DFC-9D7337FAB836}" dt="2024-07-26T01:54:53.116" v="2250" actId="26606"/>
          <ac:spMkLst>
            <pc:docMk/>
            <pc:sldMk cId="1384643101" sldId="257"/>
            <ac:spMk id="142" creationId="{7A29A97C-0C3C-4F06-9CA4-68DFD1CE4039}"/>
          </ac:spMkLst>
        </pc:spChg>
        <pc:graphicFrameChg chg="add mod">
          <ac:chgData name="SIVASANKAR PRABHA" userId="30a56b2e13716b96" providerId="LiveId" clId="{423A7E68-053D-4CC8-9DFC-9D7337FAB836}" dt="2024-07-30T11:41:37.986" v="2466" actId="14100"/>
          <ac:graphicFrameMkLst>
            <pc:docMk/>
            <pc:sldMk cId="1384643101" sldId="257"/>
            <ac:graphicFrameMk id="2" creationId="{7F6781C0-9557-454E-FE28-0C6274CBC83B}"/>
          </ac:graphicFrameMkLst>
        </pc:graphicFrameChg>
        <pc:picChg chg="add del mod">
          <ac:chgData name="SIVASANKAR PRABHA" userId="30a56b2e13716b96" providerId="LiveId" clId="{423A7E68-053D-4CC8-9DFC-9D7337FAB836}" dt="2024-07-26T00:57:31.881" v="2231" actId="21"/>
          <ac:picMkLst>
            <pc:docMk/>
            <pc:sldMk cId="1384643101" sldId="257"/>
            <ac:picMk id="2" creationId="{E54FCCEE-B8C1-0754-AD72-558850E22C15}"/>
          </ac:picMkLst>
        </pc:picChg>
        <pc:picChg chg="add del mod ord">
          <ac:chgData name="SIVASANKAR PRABHA" userId="30a56b2e13716b96" providerId="LiveId" clId="{423A7E68-053D-4CC8-9DFC-9D7337FAB836}" dt="2024-07-26T09:10:27.461" v="2333" actId="478"/>
          <ac:picMkLst>
            <pc:docMk/>
            <pc:sldMk cId="1384643101" sldId="257"/>
            <ac:picMk id="4" creationId="{12EA6014-07EC-CD99-86C4-A2C7A6A5D6B6}"/>
          </ac:picMkLst>
        </pc:picChg>
        <pc:picChg chg="add del mod">
          <ac:chgData name="SIVASANKAR PRABHA" userId="30a56b2e13716b96" providerId="LiveId" clId="{423A7E68-053D-4CC8-9DFC-9D7337FAB836}" dt="2024-07-26T09:10:29.255" v="2334" actId="478"/>
          <ac:picMkLst>
            <pc:docMk/>
            <pc:sldMk cId="1384643101" sldId="257"/>
            <ac:picMk id="5" creationId="{054426FB-75A0-FCA8-0C34-3B08D689630B}"/>
          </ac:picMkLst>
        </pc:picChg>
        <pc:picChg chg="del">
          <ac:chgData name="SIVASANKAR PRABHA" userId="30a56b2e13716b96" providerId="LiveId" clId="{423A7E68-053D-4CC8-9DFC-9D7337FAB836}" dt="2024-07-25T14:42:44.195" v="319" actId="478"/>
          <ac:picMkLst>
            <pc:docMk/>
            <pc:sldMk cId="1384643101" sldId="257"/>
            <ac:picMk id="128" creationId="{B9B6AF25-9BAB-4E3D-C86D-43B570C01024}"/>
          </ac:picMkLst>
        </pc:picChg>
        <pc:picChg chg="del">
          <ac:chgData name="SIVASANKAR PRABHA" userId="30a56b2e13716b96" providerId="LiveId" clId="{423A7E68-053D-4CC8-9DFC-9D7337FAB836}" dt="2024-07-25T14:42:44.195" v="319" actId="478"/>
          <ac:picMkLst>
            <pc:docMk/>
            <pc:sldMk cId="1384643101" sldId="257"/>
            <ac:picMk id="129" creationId="{18A9FDD1-0FBE-5766-FD12-EE642292D96A}"/>
          </ac:picMkLst>
        </pc:picChg>
        <pc:picChg chg="del">
          <ac:chgData name="SIVASANKAR PRABHA" userId="30a56b2e13716b96" providerId="LiveId" clId="{423A7E68-053D-4CC8-9DFC-9D7337FAB836}" dt="2024-07-25T14:38:11.844" v="273" actId="21"/>
          <ac:picMkLst>
            <pc:docMk/>
            <pc:sldMk cId="1384643101" sldId="257"/>
            <ac:picMk id="134" creationId="{F1DCF296-21E9-5837-3AC0-D2E63107DF5A}"/>
          </ac:picMkLst>
        </pc:picChg>
        <pc:picChg chg="mod">
          <ac:chgData name="SIVASANKAR PRABHA" userId="30a56b2e13716b96" providerId="LiveId" clId="{423A7E68-053D-4CC8-9DFC-9D7337FAB836}" dt="2024-07-26T01:54:53.116" v="2250" actId="26606"/>
          <ac:picMkLst>
            <pc:docMk/>
            <pc:sldMk cId="1384643101" sldId="257"/>
            <ac:picMk id="135" creationId="{AF32C7DA-E515-FDB1-C285-87F90941FCB5}"/>
          </ac:picMkLst>
        </pc:picChg>
        <pc:picChg chg="del">
          <ac:chgData name="SIVASANKAR PRABHA" userId="30a56b2e13716b96" providerId="LiveId" clId="{423A7E68-053D-4CC8-9DFC-9D7337FAB836}" dt="2024-07-25T14:42:44.195" v="319" actId="478"/>
          <ac:picMkLst>
            <pc:docMk/>
            <pc:sldMk cId="1384643101" sldId="257"/>
            <ac:picMk id="143" creationId="{74622642-F390-84E9-D522-240FC7ECC57B}"/>
          </ac:picMkLst>
        </pc:picChg>
        <pc:picChg chg="del">
          <ac:chgData name="SIVASANKAR PRABHA" userId="30a56b2e13716b96" providerId="LiveId" clId="{423A7E68-053D-4CC8-9DFC-9D7337FAB836}" dt="2024-07-25T14:42:44.195" v="319" actId="478"/>
          <ac:picMkLst>
            <pc:docMk/>
            <pc:sldMk cId="1384643101" sldId="257"/>
            <ac:picMk id="144" creationId="{95CCA7FE-FEB7-7A69-D3E1-69C62307FABE}"/>
          </ac:picMkLst>
        </pc:picChg>
        <pc:picChg chg="del">
          <ac:chgData name="SIVASANKAR PRABHA" userId="30a56b2e13716b96" providerId="LiveId" clId="{423A7E68-053D-4CC8-9DFC-9D7337FAB836}" dt="2024-07-25T14:42:44.195" v="319" actId="478"/>
          <ac:picMkLst>
            <pc:docMk/>
            <pc:sldMk cId="1384643101" sldId="257"/>
            <ac:picMk id="146" creationId="{34DA17E2-F296-29C6-EF9D-5D38B6D21A87}"/>
          </ac:picMkLst>
        </pc:picChg>
        <pc:picChg chg="del">
          <ac:chgData name="SIVASANKAR PRABHA" userId="30a56b2e13716b96" providerId="LiveId" clId="{423A7E68-053D-4CC8-9DFC-9D7337FAB836}" dt="2024-07-25T14:39:34.572" v="287" actId="21"/>
          <ac:picMkLst>
            <pc:docMk/>
            <pc:sldMk cId="1384643101" sldId="257"/>
            <ac:picMk id="149" creationId="{AA26A37B-5252-562C-CF8E-E56CECAF6D02}"/>
          </ac:picMkLst>
        </pc:picChg>
        <pc:picChg chg="del">
          <ac:chgData name="SIVASANKAR PRABHA" userId="30a56b2e13716b96" providerId="LiveId" clId="{423A7E68-053D-4CC8-9DFC-9D7337FAB836}" dt="2024-07-25T14:42:44.195" v="319" actId="478"/>
          <ac:picMkLst>
            <pc:docMk/>
            <pc:sldMk cId="1384643101" sldId="257"/>
            <ac:picMk id="150" creationId="{D8178960-493A-07C4-9D32-888E57B0CB71}"/>
          </ac:picMkLst>
        </pc:picChg>
        <pc:picChg chg="del">
          <ac:chgData name="SIVASANKAR PRABHA" userId="30a56b2e13716b96" providerId="LiveId" clId="{423A7E68-053D-4CC8-9DFC-9D7337FAB836}" dt="2024-07-25T14:42:46.266" v="320" actId="478"/>
          <ac:picMkLst>
            <pc:docMk/>
            <pc:sldMk cId="1384643101" sldId="257"/>
            <ac:picMk id="152" creationId="{C7841539-3495-115A-F184-50BFAF27376D}"/>
          </ac:picMkLst>
        </pc:picChg>
        <pc:picChg chg="del">
          <ac:chgData name="SIVASANKAR PRABHA" userId="30a56b2e13716b96" providerId="LiveId" clId="{423A7E68-053D-4CC8-9DFC-9D7337FAB836}" dt="2024-07-25T14:42:44.195" v="319" actId="478"/>
          <ac:picMkLst>
            <pc:docMk/>
            <pc:sldMk cId="1384643101" sldId="257"/>
            <ac:picMk id="153" creationId="{CE2CF162-1BBC-FE0F-5D30-BDEE971DEB81}"/>
          </ac:picMkLst>
        </pc:picChg>
        <pc:picChg chg="del">
          <ac:chgData name="SIVASANKAR PRABHA" userId="30a56b2e13716b96" providerId="LiveId" clId="{423A7E68-053D-4CC8-9DFC-9D7337FAB836}" dt="2024-07-25T14:35:46.870" v="255" actId="21"/>
          <ac:picMkLst>
            <pc:docMk/>
            <pc:sldMk cId="1384643101" sldId="257"/>
            <ac:picMk id="155" creationId="{45C30FA5-8AB0-1A01-A756-57EFC3804A38}"/>
          </ac:picMkLst>
        </pc:picChg>
        <pc:picChg chg="del">
          <ac:chgData name="SIVASANKAR PRABHA" userId="30a56b2e13716b96" providerId="LiveId" clId="{423A7E68-053D-4CC8-9DFC-9D7337FAB836}" dt="2024-07-26T00:48:02.304" v="2226" actId="478"/>
          <ac:picMkLst>
            <pc:docMk/>
            <pc:sldMk cId="1384643101" sldId="257"/>
            <ac:picMk id="157" creationId="{43023727-0DF2-A0FE-E1B2-08379928AA0D}"/>
          </ac:picMkLst>
        </pc:picChg>
        <pc:picChg chg="del">
          <ac:chgData name="SIVASANKAR PRABHA" userId="30a56b2e13716b96" providerId="LiveId" clId="{423A7E68-053D-4CC8-9DFC-9D7337FAB836}" dt="2024-07-25T14:42:44.195" v="319" actId="478"/>
          <ac:picMkLst>
            <pc:docMk/>
            <pc:sldMk cId="1384643101" sldId="257"/>
            <ac:picMk id="158" creationId="{64CE026A-409D-BB0D-A48C-D79DEB777043}"/>
          </ac:picMkLst>
        </pc:picChg>
        <pc:picChg chg="del">
          <ac:chgData name="SIVASANKAR PRABHA" userId="30a56b2e13716b96" providerId="LiveId" clId="{423A7E68-053D-4CC8-9DFC-9D7337FAB836}" dt="2024-07-25T14:36:53.012" v="263" actId="21"/>
          <ac:picMkLst>
            <pc:docMk/>
            <pc:sldMk cId="1384643101" sldId="257"/>
            <ac:picMk id="159" creationId="{A8F82AC5-A829-0B7F-4B98-0906660AA54C}"/>
          </ac:picMkLst>
        </pc:picChg>
      </pc:sldChg>
      <pc:sldChg chg="addSp delSp modSp add del mod ord setBg">
        <pc:chgData name="SIVASANKAR PRABHA" userId="30a56b2e13716b96" providerId="LiveId" clId="{423A7E68-053D-4CC8-9DFC-9D7337FAB836}" dt="2024-07-30T10:04:14.095" v="2402" actId="207"/>
        <pc:sldMkLst>
          <pc:docMk/>
          <pc:sldMk cId="3335313004" sldId="258"/>
        </pc:sldMkLst>
        <pc:spChg chg="add mod">
          <ac:chgData name="SIVASANKAR PRABHA" userId="30a56b2e13716b96" providerId="LiveId" clId="{423A7E68-053D-4CC8-9DFC-9D7337FAB836}" dt="2024-07-29T13:15:07.522" v="2354" actId="1076"/>
          <ac:spMkLst>
            <pc:docMk/>
            <pc:sldMk cId="3335313004" sldId="258"/>
            <ac:spMk id="2" creationId="{C2152BD2-A452-22EF-DE67-9E7480C408EB}"/>
          </ac:spMkLst>
        </pc:spChg>
        <pc:spChg chg="add mod">
          <ac:chgData name="SIVASANKAR PRABHA" userId="30a56b2e13716b96" providerId="LiveId" clId="{423A7E68-053D-4CC8-9DFC-9D7337FAB836}" dt="2024-07-30T10:04:07.198" v="2401" actId="207"/>
          <ac:spMkLst>
            <pc:docMk/>
            <pc:sldMk cId="3335313004" sldId="258"/>
            <ac:spMk id="3" creationId="{A3E6E989-0AF0-BE53-6149-3A7E0F7C5B52}"/>
          </ac:spMkLst>
        </pc:spChg>
        <pc:spChg chg="del mod">
          <ac:chgData name="SIVASANKAR PRABHA" userId="30a56b2e13716b96" providerId="LiveId" clId="{423A7E68-053D-4CC8-9DFC-9D7337FAB836}" dt="2024-07-25T13:42:08.461" v="75" actId="478"/>
          <ac:spMkLst>
            <pc:docMk/>
            <pc:sldMk cId="3335313004" sldId="258"/>
            <ac:spMk id="4" creationId="{45A7A23D-F3AB-4E7E-4684-A4F00E818027}"/>
          </ac:spMkLst>
        </pc:spChg>
        <pc:spChg chg="add del mod">
          <ac:chgData name="SIVASANKAR PRABHA" userId="30a56b2e13716b96" providerId="LiveId" clId="{423A7E68-053D-4CC8-9DFC-9D7337FAB836}" dt="2024-07-25T14:30:40.885" v="196"/>
          <ac:spMkLst>
            <pc:docMk/>
            <pc:sldMk cId="3335313004" sldId="258"/>
            <ac:spMk id="8" creationId="{DBEB191F-A3F3-59B5-5810-22B6B9607DFC}"/>
          </ac:spMkLst>
        </pc:spChg>
        <pc:spChg chg="add mod">
          <ac:chgData name="SIVASANKAR PRABHA" userId="30a56b2e13716b96" providerId="LiveId" clId="{423A7E68-053D-4CC8-9DFC-9D7337FAB836}" dt="2024-07-29T13:15:13.744" v="2355" actId="1076"/>
          <ac:spMkLst>
            <pc:docMk/>
            <pc:sldMk cId="3335313004" sldId="258"/>
            <ac:spMk id="12" creationId="{A3B517CA-D03C-5B10-B7C7-837AE56DF734}"/>
          </ac:spMkLst>
        </pc:spChg>
        <pc:spChg chg="add mod">
          <ac:chgData name="SIVASANKAR PRABHA" userId="30a56b2e13716b96" providerId="LiveId" clId="{423A7E68-053D-4CC8-9DFC-9D7337FAB836}" dt="2024-07-30T10:01:22.081" v="2384" actId="1076"/>
          <ac:spMkLst>
            <pc:docMk/>
            <pc:sldMk cId="3335313004" sldId="258"/>
            <ac:spMk id="13" creationId="{F45B67D4-4356-6F26-DE7E-B4D4CB8E01AB}"/>
          </ac:spMkLst>
        </pc:spChg>
        <pc:spChg chg="add mod">
          <ac:chgData name="SIVASANKAR PRABHA" userId="30a56b2e13716b96" providerId="LiveId" clId="{423A7E68-053D-4CC8-9DFC-9D7337FAB836}" dt="2024-07-30T10:01:30.352" v="2386" actId="1076"/>
          <ac:spMkLst>
            <pc:docMk/>
            <pc:sldMk cId="3335313004" sldId="258"/>
            <ac:spMk id="18" creationId="{A3D958E5-79CB-9655-4E9E-719312B779C7}"/>
          </ac:spMkLst>
        </pc:spChg>
        <pc:spChg chg="add mod">
          <ac:chgData name="SIVASANKAR PRABHA" userId="30a56b2e13716b96" providerId="LiveId" clId="{423A7E68-053D-4CC8-9DFC-9D7337FAB836}" dt="2024-07-30T10:01:33.795" v="2387" actId="1076"/>
          <ac:spMkLst>
            <pc:docMk/>
            <pc:sldMk cId="3335313004" sldId="258"/>
            <ac:spMk id="20" creationId="{210F9211-C343-DCC0-30B7-414323732F2F}"/>
          </ac:spMkLst>
        </pc:spChg>
        <pc:spChg chg="add del mod">
          <ac:chgData name="SIVASANKAR PRABHA" userId="30a56b2e13716b96" providerId="LiveId" clId="{423A7E68-053D-4CC8-9DFC-9D7337FAB836}" dt="2024-07-30T10:01:37.826" v="2388" actId="1076"/>
          <ac:spMkLst>
            <pc:docMk/>
            <pc:sldMk cId="3335313004" sldId="258"/>
            <ac:spMk id="21" creationId="{74123C40-2E7D-99C0-EB4C-BB0AD5920A43}"/>
          </ac:spMkLst>
        </pc:spChg>
        <pc:spChg chg="add mod">
          <ac:chgData name="SIVASANKAR PRABHA" userId="30a56b2e13716b96" providerId="LiveId" clId="{423A7E68-053D-4CC8-9DFC-9D7337FAB836}" dt="2024-07-30T10:01:27.727" v="2385" actId="1076"/>
          <ac:spMkLst>
            <pc:docMk/>
            <pc:sldMk cId="3335313004" sldId="258"/>
            <ac:spMk id="22" creationId="{2B019B56-CFCD-FAE9-4E7C-A9A227A71418}"/>
          </ac:spMkLst>
        </pc:spChg>
        <pc:spChg chg="add mod">
          <ac:chgData name="SIVASANKAR PRABHA" userId="30a56b2e13716b96" providerId="LiveId" clId="{423A7E68-053D-4CC8-9DFC-9D7337FAB836}" dt="2024-07-30T10:00:23.406" v="2379" actId="1076"/>
          <ac:spMkLst>
            <pc:docMk/>
            <pc:sldMk cId="3335313004" sldId="258"/>
            <ac:spMk id="23" creationId="{445E119D-79D1-9612-FC7A-86F0EFE03BB6}"/>
          </ac:spMkLst>
        </pc:spChg>
        <pc:spChg chg="add mod">
          <ac:chgData name="SIVASANKAR PRABHA" userId="30a56b2e13716b96" providerId="LiveId" clId="{423A7E68-053D-4CC8-9DFC-9D7337FAB836}" dt="2024-07-30T10:00:28.786" v="2381" actId="1076"/>
          <ac:spMkLst>
            <pc:docMk/>
            <pc:sldMk cId="3335313004" sldId="258"/>
            <ac:spMk id="24" creationId="{E8306EF4-C7B0-CD67-E6F2-26EA826B0952}"/>
          </ac:spMkLst>
        </pc:spChg>
        <pc:picChg chg="add del mod">
          <ac:chgData name="SIVASANKAR PRABHA" userId="30a56b2e13716b96" providerId="LiveId" clId="{423A7E68-053D-4CC8-9DFC-9D7337FAB836}" dt="2024-07-26T09:30:45.559" v="2343" actId="478"/>
          <ac:picMkLst>
            <pc:docMk/>
            <pc:sldMk cId="3335313004" sldId="258"/>
            <ac:picMk id="3" creationId="{E54FCCEE-B8C1-0754-AD72-558850E22C15}"/>
          </ac:picMkLst>
        </pc:picChg>
        <pc:picChg chg="add del mod">
          <ac:chgData name="SIVASANKAR PRABHA" userId="30a56b2e13716b96" providerId="LiveId" clId="{423A7E68-053D-4CC8-9DFC-9D7337FAB836}" dt="2024-07-26T09:30:44.631" v="2342" actId="478"/>
          <ac:picMkLst>
            <pc:docMk/>
            <pc:sldMk cId="3335313004" sldId="258"/>
            <ac:picMk id="4" creationId="{BBE3E6BD-148A-61C6-FB33-18502272D8AB}"/>
          </ac:picMkLst>
        </pc:picChg>
        <pc:picChg chg="add del mod ord">
          <ac:chgData name="SIVASANKAR PRABHA" userId="30a56b2e13716b96" providerId="LiveId" clId="{423A7E68-053D-4CC8-9DFC-9D7337FAB836}" dt="2024-07-25T14:28:23.946" v="134" actId="478"/>
          <ac:picMkLst>
            <pc:docMk/>
            <pc:sldMk cId="3335313004" sldId="258"/>
            <ac:picMk id="5" creationId="{37FF09C2-6646-9DC7-BFC2-D1D0E16489FF}"/>
          </ac:picMkLst>
        </pc:picChg>
        <pc:picChg chg="add del mod">
          <ac:chgData name="SIVASANKAR PRABHA" userId="30a56b2e13716b96" providerId="LiveId" clId="{423A7E68-053D-4CC8-9DFC-9D7337FAB836}" dt="2024-07-26T09:30:37.420" v="2338" actId="478"/>
          <ac:picMkLst>
            <pc:docMk/>
            <pc:sldMk cId="3335313004" sldId="258"/>
            <ac:picMk id="5" creationId="{630F75BF-28DC-E819-D7EB-CF0151994921}"/>
          </ac:picMkLst>
        </pc:picChg>
        <pc:picChg chg="add del mod">
          <ac:chgData name="SIVASANKAR PRABHA" userId="30a56b2e13716b96" providerId="LiveId" clId="{423A7E68-053D-4CC8-9DFC-9D7337FAB836}" dt="2024-07-30T10:02:33.765" v="2392" actId="478"/>
          <ac:picMkLst>
            <pc:docMk/>
            <pc:sldMk cId="3335313004" sldId="258"/>
            <ac:picMk id="5" creationId="{84667744-75D1-56BC-ADC1-48D9C3A1DABB}"/>
          </ac:picMkLst>
        </pc:picChg>
        <pc:picChg chg="add del mod">
          <ac:chgData name="SIVASANKAR PRABHA" userId="30a56b2e13716b96" providerId="LiveId" clId="{423A7E68-053D-4CC8-9DFC-9D7337FAB836}" dt="2024-07-26T09:30:42.709" v="2341" actId="478"/>
          <ac:picMkLst>
            <pc:docMk/>
            <pc:sldMk cId="3335313004" sldId="258"/>
            <ac:picMk id="8" creationId="{7975A969-53CD-8FA1-0271-7810FB9DC5EC}"/>
          </ac:picMkLst>
        </pc:picChg>
        <pc:picChg chg="add del mod">
          <ac:chgData name="SIVASANKAR PRABHA" userId="30a56b2e13716b96" providerId="LiveId" clId="{423A7E68-053D-4CC8-9DFC-9D7337FAB836}" dt="2024-07-26T09:30:48.541" v="2344" actId="478"/>
          <ac:picMkLst>
            <pc:docMk/>
            <pc:sldMk cId="3335313004" sldId="258"/>
            <ac:picMk id="9" creationId="{1C75841D-3868-74FF-BD63-EC24AB103D4D}"/>
          </ac:picMkLst>
        </pc:picChg>
        <pc:picChg chg="add mod">
          <ac:chgData name="SIVASANKAR PRABHA" userId="30a56b2e13716b96" providerId="LiveId" clId="{423A7E68-053D-4CC8-9DFC-9D7337FAB836}" dt="2024-07-30T10:04:14.095" v="2402" actId="207"/>
          <ac:picMkLst>
            <pc:docMk/>
            <pc:sldMk cId="3335313004" sldId="258"/>
            <ac:picMk id="9" creationId="{BDA9D7E4-97FF-204F-06D7-B343E9F95125}"/>
          </ac:picMkLst>
        </pc:picChg>
        <pc:picChg chg="add del mod">
          <ac:chgData name="SIVASANKAR PRABHA" userId="30a56b2e13716b96" providerId="LiveId" clId="{423A7E68-053D-4CC8-9DFC-9D7337FAB836}" dt="2024-07-26T09:30:30.292" v="2337" actId="478"/>
          <ac:picMkLst>
            <pc:docMk/>
            <pc:sldMk cId="3335313004" sldId="258"/>
            <ac:picMk id="10" creationId="{A6099E4B-4777-B817-8634-67D424211C20}"/>
          </ac:picMkLst>
        </pc:picChg>
        <pc:picChg chg="add del">
          <ac:chgData name="SIVASANKAR PRABHA" userId="30a56b2e13716b96" providerId="LiveId" clId="{423A7E68-053D-4CC8-9DFC-9D7337FAB836}" dt="2024-07-25T14:28:42.014" v="142" actId="22"/>
          <ac:picMkLst>
            <pc:docMk/>
            <pc:sldMk cId="3335313004" sldId="258"/>
            <ac:picMk id="10" creationId="{EB12E571-677C-457B-A066-18276546E12A}"/>
          </ac:picMkLst>
        </pc:picChg>
        <pc:picChg chg="add del mod">
          <ac:chgData name="SIVASANKAR PRABHA" userId="30a56b2e13716b96" providerId="LiveId" clId="{423A7E68-053D-4CC8-9DFC-9D7337FAB836}" dt="2024-07-25T14:30:51.182" v="199" actId="478"/>
          <ac:picMkLst>
            <pc:docMk/>
            <pc:sldMk cId="3335313004" sldId="258"/>
            <ac:picMk id="14" creationId="{D55A4E00-7D6A-F417-32D3-01B41AC8743C}"/>
          </ac:picMkLst>
        </pc:picChg>
        <pc:picChg chg="add del mod">
          <ac:chgData name="SIVASANKAR PRABHA" userId="30a56b2e13716b96" providerId="LiveId" clId="{423A7E68-053D-4CC8-9DFC-9D7337FAB836}" dt="2024-07-26T09:30:52.705" v="2346" actId="478"/>
          <ac:picMkLst>
            <pc:docMk/>
            <pc:sldMk cId="3335313004" sldId="258"/>
            <ac:picMk id="14" creationId="{E3B40937-B746-9BD6-6217-D1533A9689C2}"/>
          </ac:picMkLst>
        </pc:picChg>
        <pc:picChg chg="add mod">
          <ac:chgData name="SIVASANKAR PRABHA" userId="30a56b2e13716b96" providerId="LiveId" clId="{423A7E68-053D-4CC8-9DFC-9D7337FAB836}" dt="2024-07-30T05:04:50.378" v="2367" actId="1076"/>
          <ac:picMkLst>
            <pc:docMk/>
            <pc:sldMk cId="3335313004" sldId="258"/>
            <ac:picMk id="15" creationId="{8F46BEF7-5138-5F62-2BEE-FD4013D0671B}"/>
          </ac:picMkLst>
        </pc:picChg>
        <pc:picChg chg="add mod">
          <ac:chgData name="SIVASANKAR PRABHA" userId="30a56b2e13716b96" providerId="LiveId" clId="{423A7E68-053D-4CC8-9DFC-9D7337FAB836}" dt="2024-07-25T14:31:52.902" v="206"/>
          <ac:picMkLst>
            <pc:docMk/>
            <pc:sldMk cId="3335313004" sldId="258"/>
            <ac:picMk id="16" creationId="{17E0ACC5-7F40-4B79-DCE4-892F995EA911}"/>
          </ac:picMkLst>
        </pc:picChg>
        <pc:picChg chg="add del mod">
          <ac:chgData name="SIVASANKAR PRABHA" userId="30a56b2e13716b96" providerId="LiveId" clId="{423A7E68-053D-4CC8-9DFC-9D7337FAB836}" dt="2024-07-30T05:04:58.725" v="2369" actId="1076"/>
          <ac:picMkLst>
            <pc:docMk/>
            <pc:sldMk cId="3335313004" sldId="258"/>
            <ac:picMk id="16" creationId="{67EBA8B5-0E6B-C668-DC48-C80FC32CAF24}"/>
          </ac:picMkLst>
        </pc:picChg>
        <pc:picChg chg="add mod">
          <ac:chgData name="SIVASANKAR PRABHA" userId="30a56b2e13716b96" providerId="LiveId" clId="{423A7E68-053D-4CC8-9DFC-9D7337FAB836}" dt="2024-07-25T14:31:58.708" v="215"/>
          <ac:picMkLst>
            <pc:docMk/>
            <pc:sldMk cId="3335313004" sldId="258"/>
            <ac:picMk id="17" creationId="{A2516B72-4FB1-915A-33EA-6629EA96488A}"/>
          </ac:picMkLst>
        </pc:picChg>
        <pc:picChg chg="add del mod">
          <ac:chgData name="SIVASANKAR PRABHA" userId="30a56b2e13716b96" providerId="LiveId" clId="{423A7E68-053D-4CC8-9DFC-9D7337FAB836}" dt="2024-07-26T09:31:00.876" v="2349" actId="478"/>
          <ac:picMkLst>
            <pc:docMk/>
            <pc:sldMk cId="3335313004" sldId="258"/>
            <ac:picMk id="19" creationId="{347FD68F-B490-A927-1DAA-DE4D99752AE8}"/>
          </ac:picMkLst>
        </pc:picChg>
        <pc:picChg chg="add mod">
          <ac:chgData name="SIVASANKAR PRABHA" userId="30a56b2e13716b96" providerId="LiveId" clId="{423A7E68-053D-4CC8-9DFC-9D7337FAB836}" dt="2024-07-30T10:00:31.651" v="2382" actId="1076"/>
          <ac:picMkLst>
            <pc:docMk/>
            <pc:sldMk cId="3335313004" sldId="258"/>
            <ac:picMk id="25" creationId="{1F50C874-E141-A716-A497-2763FFDFB2F7}"/>
          </ac:picMkLst>
        </pc:picChg>
        <pc:picChg chg="add mod">
          <ac:chgData name="SIVASANKAR PRABHA" userId="30a56b2e13716b96" providerId="LiveId" clId="{423A7E68-053D-4CC8-9DFC-9D7337FAB836}" dt="2024-07-30T10:00:20.270" v="2378" actId="1076"/>
          <ac:picMkLst>
            <pc:docMk/>
            <pc:sldMk cId="3335313004" sldId="258"/>
            <ac:picMk id="134" creationId="{F1DCF296-21E9-5837-3AC0-D2E63107DF5A}"/>
          </ac:picMkLst>
        </pc:picChg>
        <pc:picChg chg="add mod">
          <ac:chgData name="SIVASANKAR PRABHA" userId="30a56b2e13716b96" providerId="LiveId" clId="{423A7E68-053D-4CC8-9DFC-9D7337FAB836}" dt="2024-07-30T10:00:26.253" v="2380" actId="1076"/>
          <ac:picMkLst>
            <pc:docMk/>
            <pc:sldMk cId="3335313004" sldId="258"/>
            <ac:picMk id="149" creationId="{AA26A37B-5252-562C-CF8E-E56CECAF6D02}"/>
          </ac:picMkLst>
        </pc:picChg>
        <pc:picChg chg="add mod">
          <ac:chgData name="SIVASANKAR PRABHA" userId="30a56b2e13716b96" providerId="LiveId" clId="{423A7E68-053D-4CC8-9DFC-9D7337FAB836}" dt="2024-07-30T05:05:05.021" v="2371" actId="1076"/>
          <ac:picMkLst>
            <pc:docMk/>
            <pc:sldMk cId="3335313004" sldId="258"/>
            <ac:picMk id="155" creationId="{45C30FA5-8AB0-1A01-A756-57EFC3804A38}"/>
          </ac:picMkLst>
        </pc:picChg>
        <pc:picChg chg="add mod">
          <ac:chgData name="SIVASANKAR PRABHA" userId="30a56b2e13716b96" providerId="LiveId" clId="{423A7E68-053D-4CC8-9DFC-9D7337FAB836}" dt="2024-07-30T10:01:42.847" v="2389" actId="1076"/>
          <ac:picMkLst>
            <pc:docMk/>
            <pc:sldMk cId="3335313004" sldId="258"/>
            <ac:picMk id="159" creationId="{A8F82AC5-A829-0B7F-4B98-0906660AA54C}"/>
          </ac:picMkLst>
        </pc:picChg>
      </pc:sldChg>
      <pc:sldChg chg="addSp delSp modSp add mod ord">
        <pc:chgData name="SIVASANKAR PRABHA" userId="30a56b2e13716b96" providerId="LiveId" clId="{423A7E68-053D-4CC8-9DFC-9D7337FAB836}" dt="2024-07-30T14:02:59.021" v="2542" actId="1076"/>
        <pc:sldMkLst>
          <pc:docMk/>
          <pc:sldMk cId="3626747849" sldId="259"/>
        </pc:sldMkLst>
        <pc:spChg chg="add mod">
          <ac:chgData name="SIVASANKAR PRABHA" userId="30a56b2e13716b96" providerId="LiveId" clId="{423A7E68-053D-4CC8-9DFC-9D7337FAB836}" dt="2024-07-30T14:02:17.203" v="2539" actId="1076"/>
          <ac:spMkLst>
            <pc:docMk/>
            <pc:sldMk cId="3626747849" sldId="259"/>
            <ac:spMk id="2" creationId="{44101E5E-88EC-C3A7-790E-2B9378A368B8}"/>
          </ac:spMkLst>
        </pc:spChg>
        <pc:spChg chg="add mod">
          <ac:chgData name="SIVASANKAR PRABHA" userId="30a56b2e13716b96" providerId="LiveId" clId="{423A7E68-053D-4CC8-9DFC-9D7337FAB836}" dt="2024-07-30T12:58:45.411" v="2523" actId="20577"/>
          <ac:spMkLst>
            <pc:docMk/>
            <pc:sldMk cId="3626747849" sldId="259"/>
            <ac:spMk id="3" creationId="{F5CB6791-8CF6-0152-D90E-990DF4200C2B}"/>
          </ac:spMkLst>
        </pc:spChg>
        <pc:spChg chg="del">
          <ac:chgData name="SIVASANKAR PRABHA" userId="30a56b2e13716b96" providerId="LiveId" clId="{423A7E68-053D-4CC8-9DFC-9D7337FAB836}" dt="2024-07-25T14:42:38.300" v="318" actId="478"/>
          <ac:spMkLst>
            <pc:docMk/>
            <pc:sldMk cId="3626747849" sldId="259"/>
            <ac:spMk id="4" creationId="{45A7A23D-F3AB-4E7E-4684-A4F00E818027}"/>
          </ac:spMkLst>
        </pc:spChg>
        <pc:spChg chg="mod">
          <ac:chgData name="SIVASANKAR PRABHA" userId="30a56b2e13716b96" providerId="LiveId" clId="{423A7E68-053D-4CC8-9DFC-9D7337FAB836}" dt="2024-07-30T12:55:59.261" v="2489" actId="1076"/>
          <ac:spMkLst>
            <pc:docMk/>
            <pc:sldMk cId="3626747849" sldId="259"/>
            <ac:spMk id="6" creationId="{FC3C9A18-353F-0114-6FE2-B320142AA16A}"/>
          </ac:spMkLst>
        </pc:spChg>
        <pc:picChg chg="add del mod">
          <ac:chgData name="SIVASANKAR PRABHA" userId="30a56b2e13716b96" providerId="LiveId" clId="{423A7E68-053D-4CC8-9DFC-9D7337FAB836}" dt="2024-07-30T12:55:24.083" v="2483" actId="478"/>
          <ac:picMkLst>
            <pc:docMk/>
            <pc:sldMk cId="3626747849" sldId="259"/>
            <ac:picMk id="5" creationId="{293C3F98-94EB-D512-E5C4-D5561ECCFFDC}"/>
          </ac:picMkLst>
        </pc:picChg>
        <pc:picChg chg="add del mod">
          <ac:chgData name="SIVASANKAR PRABHA" userId="30a56b2e13716b96" providerId="LiveId" clId="{423A7E68-053D-4CC8-9DFC-9D7337FAB836}" dt="2024-07-25T15:23:16.212" v="1573" actId="478"/>
          <ac:picMkLst>
            <pc:docMk/>
            <pc:sldMk cId="3626747849" sldId="259"/>
            <ac:picMk id="8" creationId="{169FA4AC-E07F-2887-16DC-15C31E78638A}"/>
          </ac:picMkLst>
        </pc:picChg>
        <pc:picChg chg="add del mod modCrop">
          <ac:chgData name="SIVASANKAR PRABHA" userId="30a56b2e13716b96" providerId="LiveId" clId="{423A7E68-053D-4CC8-9DFC-9D7337FAB836}" dt="2024-07-30T12:56:08.529" v="2493" actId="478"/>
          <ac:picMkLst>
            <pc:docMk/>
            <pc:sldMk cId="3626747849" sldId="259"/>
            <ac:picMk id="9" creationId="{3F92DD6D-1C92-5055-58E5-F19A48AFC285}"/>
          </ac:picMkLst>
        </pc:picChg>
        <pc:picChg chg="add del mod">
          <ac:chgData name="SIVASANKAR PRABHA" userId="30a56b2e13716b96" providerId="LiveId" clId="{423A7E68-053D-4CC8-9DFC-9D7337FAB836}" dt="2024-07-25T15:29:48.730" v="1836" actId="478"/>
          <ac:picMkLst>
            <pc:docMk/>
            <pc:sldMk cId="3626747849" sldId="259"/>
            <ac:picMk id="10" creationId="{44789646-BB25-8AFF-2986-5AE711CE7BA3}"/>
          </ac:picMkLst>
        </pc:picChg>
        <pc:picChg chg="add mod ord">
          <ac:chgData name="SIVASANKAR PRABHA" userId="30a56b2e13716b96" providerId="LiveId" clId="{423A7E68-053D-4CC8-9DFC-9D7337FAB836}" dt="2024-07-30T14:02:59.021" v="2542" actId="1076"/>
          <ac:picMkLst>
            <pc:docMk/>
            <pc:sldMk cId="3626747849" sldId="259"/>
            <ac:picMk id="12" creationId="{54E4B311-5589-0929-A1FC-75FD31954709}"/>
          </ac:picMkLst>
        </pc:picChg>
        <pc:picChg chg="add del mod">
          <ac:chgData name="SIVASANKAR PRABHA" userId="30a56b2e13716b96" providerId="LiveId" clId="{423A7E68-053D-4CC8-9DFC-9D7337FAB836}" dt="2024-07-26T03:25:28.365" v="2279" actId="478"/>
          <ac:picMkLst>
            <pc:docMk/>
            <pc:sldMk cId="3626747849" sldId="259"/>
            <ac:picMk id="13" creationId="{EE4B38B6-6461-9C50-7336-1D564F091C65}"/>
          </ac:picMkLst>
        </pc:picChg>
        <pc:picChg chg="add mod ord">
          <ac:chgData name="SIVASANKAR PRABHA" userId="30a56b2e13716b96" providerId="LiveId" clId="{423A7E68-053D-4CC8-9DFC-9D7337FAB836}" dt="2024-07-30T12:58:03.224" v="2512" actId="1076"/>
          <ac:picMkLst>
            <pc:docMk/>
            <pc:sldMk cId="3626747849" sldId="259"/>
            <ac:picMk id="14" creationId="{E6E89C35-921E-78DE-D524-06728770FFD8}"/>
          </ac:picMkLst>
        </pc:picChg>
        <pc:picChg chg="add del mod">
          <ac:chgData name="SIVASANKAR PRABHA" userId="30a56b2e13716b96" providerId="LiveId" clId="{423A7E68-053D-4CC8-9DFC-9D7337FAB836}" dt="2024-07-30T10:22:14.466" v="2459" actId="478"/>
          <ac:picMkLst>
            <pc:docMk/>
            <pc:sldMk cId="3626747849" sldId="259"/>
            <ac:picMk id="15" creationId="{7D7B9779-9E65-ED50-EF5E-52F73D1BF71A}"/>
          </ac:picMkLst>
        </pc:picChg>
        <pc:picChg chg="add mod">
          <ac:chgData name="SIVASANKAR PRABHA" userId="30a56b2e13716b96" providerId="LiveId" clId="{423A7E68-053D-4CC8-9DFC-9D7337FAB836}" dt="2024-07-30T14:02:47.582" v="2541" actId="1076"/>
          <ac:picMkLst>
            <pc:docMk/>
            <pc:sldMk cId="3626747849" sldId="259"/>
            <ac:picMk id="17" creationId="{AB4DC7C6-8253-71F4-D55E-C4ADC89E08CE}"/>
          </ac:picMkLst>
        </pc:picChg>
      </pc:sldChg>
      <pc:sldChg chg="addSp modSp add mod ord">
        <pc:chgData name="SIVASANKAR PRABHA" userId="30a56b2e13716b96" providerId="LiveId" clId="{423A7E68-053D-4CC8-9DFC-9D7337FAB836}" dt="2024-07-31T10:38:01.980" v="3998" actId="3626"/>
        <pc:sldMkLst>
          <pc:docMk/>
          <pc:sldMk cId="181596812" sldId="260"/>
        </pc:sldMkLst>
        <pc:spChg chg="add mod">
          <ac:chgData name="SIVASANKAR PRABHA" userId="30a56b2e13716b96" providerId="LiveId" clId="{423A7E68-053D-4CC8-9DFC-9D7337FAB836}" dt="2024-07-31T10:38:01.980" v="3998" actId="3626"/>
          <ac:spMkLst>
            <pc:docMk/>
            <pc:sldMk cId="181596812" sldId="260"/>
            <ac:spMk id="2" creationId="{5EDFBD76-CBE6-6DA7-2456-B913B2AA5E6E}"/>
          </ac:spMkLst>
        </pc:spChg>
        <pc:spChg chg="mod">
          <ac:chgData name="SIVASANKAR PRABHA" userId="30a56b2e13716b96" providerId="LiveId" clId="{423A7E68-053D-4CC8-9DFC-9D7337FAB836}" dt="2024-07-25T14:46:20.291" v="348" actId="1076"/>
          <ac:spMkLst>
            <pc:docMk/>
            <pc:sldMk cId="181596812" sldId="260"/>
            <ac:spMk id="4" creationId="{45A7A23D-F3AB-4E7E-4684-A4F00E818027}"/>
          </ac:spMkLst>
        </pc:spChg>
        <pc:graphicFrameChg chg="add mod">
          <ac:chgData name="SIVASANKAR PRABHA" userId="30a56b2e13716b96" providerId="LiveId" clId="{423A7E68-053D-4CC8-9DFC-9D7337FAB836}" dt="2024-07-25T15:09:34.148" v="712"/>
          <ac:graphicFrameMkLst>
            <pc:docMk/>
            <pc:sldMk cId="181596812" sldId="260"/>
            <ac:graphicFrameMk id="3" creationId="{4BEB1C61-34D8-24DC-D9DF-DD66F379DF79}"/>
          </ac:graphicFrameMkLst>
        </pc:graphicFrameChg>
        <pc:graphicFrameChg chg="add mod">
          <ac:chgData name="SIVASANKAR PRABHA" userId="30a56b2e13716b96" providerId="LiveId" clId="{423A7E68-053D-4CC8-9DFC-9D7337FAB836}" dt="2024-07-25T15:09:41.410" v="713"/>
          <ac:graphicFrameMkLst>
            <pc:docMk/>
            <pc:sldMk cId="181596812" sldId="260"/>
            <ac:graphicFrameMk id="5" creationId="{8D27A1C9-41AD-8944-B8EF-9FF1EAF3B32F}"/>
          </ac:graphicFrameMkLst>
        </pc:graphicFrameChg>
        <pc:picChg chg="add mod">
          <ac:chgData name="SIVASANKAR PRABHA" userId="30a56b2e13716b96" providerId="LiveId" clId="{423A7E68-053D-4CC8-9DFC-9D7337FAB836}" dt="2024-07-31T10:36:04.309" v="3997" actId="1076"/>
          <ac:picMkLst>
            <pc:docMk/>
            <pc:sldMk cId="181596812" sldId="260"/>
            <ac:picMk id="5" creationId="{42ECE9AB-F92A-5B9E-1490-BDD29C729C7B}"/>
          </ac:picMkLst>
        </pc:picChg>
      </pc:sldChg>
      <pc:sldChg chg="delSp modSp add mod">
        <pc:chgData name="SIVASANKAR PRABHA" userId="30a56b2e13716b96" providerId="LiveId" clId="{423A7E68-053D-4CC8-9DFC-9D7337FAB836}" dt="2024-07-30T10:13:41.079" v="2432" actId="1076"/>
        <pc:sldMkLst>
          <pc:docMk/>
          <pc:sldMk cId="730313466" sldId="261"/>
        </pc:sldMkLst>
        <pc:spChg chg="mod">
          <ac:chgData name="SIVASANKAR PRABHA" userId="30a56b2e13716b96" providerId="LiveId" clId="{423A7E68-053D-4CC8-9DFC-9D7337FAB836}" dt="2024-07-30T10:12:59.048" v="2430" actId="207"/>
          <ac:spMkLst>
            <pc:docMk/>
            <pc:sldMk cId="730313466" sldId="261"/>
            <ac:spMk id="3" creationId="{F5CB6791-8CF6-0152-D90E-990DF4200C2B}"/>
          </ac:spMkLst>
        </pc:spChg>
        <pc:picChg chg="mod">
          <ac:chgData name="SIVASANKAR PRABHA" userId="30a56b2e13716b96" providerId="LiveId" clId="{423A7E68-053D-4CC8-9DFC-9D7337FAB836}" dt="2024-07-30T10:13:41.079" v="2432" actId="1076"/>
          <ac:picMkLst>
            <pc:docMk/>
            <pc:sldMk cId="730313466" sldId="261"/>
            <ac:picMk id="13" creationId="{EE4B38B6-6461-9C50-7336-1D564F091C65}"/>
          </ac:picMkLst>
        </pc:picChg>
        <pc:picChg chg="del">
          <ac:chgData name="SIVASANKAR PRABHA" userId="30a56b2e13716b96" providerId="LiveId" clId="{423A7E68-053D-4CC8-9DFC-9D7337FAB836}" dt="2024-07-25T15:40:40.272" v="2211" actId="478"/>
          <ac:picMkLst>
            <pc:docMk/>
            <pc:sldMk cId="730313466" sldId="261"/>
            <ac:picMk id="15" creationId="{7D7B9779-9E65-ED50-EF5E-52F73D1BF71A}"/>
          </ac:picMkLst>
        </pc:picChg>
      </pc:sldChg>
      <pc:sldChg chg="addSp delSp modSp new del mod setBg">
        <pc:chgData name="SIVASANKAR PRABHA" userId="30a56b2e13716b96" providerId="LiveId" clId="{423A7E68-053D-4CC8-9DFC-9D7337FAB836}" dt="2024-07-30T14:18:48.350" v="2617" actId="47"/>
        <pc:sldMkLst>
          <pc:docMk/>
          <pc:sldMk cId="672565462" sldId="262"/>
        </pc:sldMkLst>
        <pc:spChg chg="del mod">
          <ac:chgData name="SIVASANKAR PRABHA" userId="30a56b2e13716b96" providerId="LiveId" clId="{423A7E68-053D-4CC8-9DFC-9D7337FAB836}" dt="2024-07-30T14:18:27.730" v="2612" actId="478"/>
          <ac:spMkLst>
            <pc:docMk/>
            <pc:sldMk cId="672565462" sldId="262"/>
            <ac:spMk id="2" creationId="{327FAFDA-5214-DEF0-675C-FD1083F169E5}"/>
          </ac:spMkLst>
        </pc:spChg>
        <pc:spChg chg="del mod">
          <ac:chgData name="SIVASANKAR PRABHA" userId="30a56b2e13716b96" providerId="LiveId" clId="{423A7E68-053D-4CC8-9DFC-9D7337FAB836}" dt="2024-07-30T14:18:29.387" v="2613" actId="478"/>
          <ac:spMkLst>
            <pc:docMk/>
            <pc:sldMk cId="672565462" sldId="262"/>
            <ac:spMk id="3" creationId="{32BF8140-ED4F-8487-D71A-C87E07C26D02}"/>
          </ac:spMkLst>
        </pc:spChg>
        <pc:spChg chg="add del mod">
          <ac:chgData name="SIVASANKAR PRABHA" userId="30a56b2e13716b96" providerId="LiveId" clId="{423A7E68-053D-4CC8-9DFC-9D7337FAB836}" dt="2024-07-30T14:18:25.443" v="2611" actId="478"/>
          <ac:spMkLst>
            <pc:docMk/>
            <pc:sldMk cId="672565462" sldId="262"/>
            <ac:spMk id="4" creationId="{BAA00715-2C7A-76AE-705A-13E72E42C312}"/>
          </ac:spMkLst>
        </pc:spChg>
      </pc:sldChg>
      <pc:sldChg chg="add ord">
        <pc:chgData name="SIVASANKAR PRABHA" userId="30a56b2e13716b96" providerId="LiveId" clId="{423A7E68-053D-4CC8-9DFC-9D7337FAB836}" dt="2024-07-30T11:42:11.691" v="2470"/>
        <pc:sldMkLst>
          <pc:docMk/>
          <pc:sldMk cId="1055159601" sldId="263"/>
        </pc:sldMkLst>
      </pc:sldChg>
      <pc:sldChg chg="addSp delSp modSp add mod">
        <pc:chgData name="SIVASANKAR PRABHA" userId="30a56b2e13716b96" providerId="LiveId" clId="{423A7E68-053D-4CC8-9DFC-9D7337FAB836}" dt="2024-07-30T14:15:36.318" v="2608" actId="14100"/>
        <pc:sldMkLst>
          <pc:docMk/>
          <pc:sldMk cId="2773152974" sldId="264"/>
        </pc:sldMkLst>
        <pc:spChg chg="mod">
          <ac:chgData name="SIVASANKAR PRABHA" userId="30a56b2e13716b96" providerId="LiveId" clId="{423A7E68-053D-4CC8-9DFC-9D7337FAB836}" dt="2024-07-30T14:14:51.069" v="2604" actId="20577"/>
          <ac:spMkLst>
            <pc:docMk/>
            <pc:sldMk cId="2773152974" sldId="264"/>
            <ac:spMk id="3" creationId="{F5CB6791-8CF6-0152-D90E-990DF4200C2B}"/>
          </ac:spMkLst>
        </pc:spChg>
        <pc:picChg chg="add del mod">
          <ac:chgData name="SIVASANKAR PRABHA" userId="30a56b2e13716b96" providerId="LiveId" clId="{423A7E68-053D-4CC8-9DFC-9D7337FAB836}" dt="2024-07-30T14:12:27.303" v="2562" actId="478"/>
          <ac:picMkLst>
            <pc:docMk/>
            <pc:sldMk cId="2773152974" sldId="264"/>
            <ac:picMk id="5" creationId="{2D85E5DD-79FC-31C3-D559-216B47AAB0EE}"/>
          </ac:picMkLst>
        </pc:picChg>
        <pc:picChg chg="add mod">
          <ac:chgData name="SIVASANKAR PRABHA" userId="30a56b2e13716b96" providerId="LiveId" clId="{423A7E68-053D-4CC8-9DFC-9D7337FAB836}" dt="2024-07-30T14:15:36.318" v="2608" actId="14100"/>
          <ac:picMkLst>
            <pc:docMk/>
            <pc:sldMk cId="2773152974" sldId="264"/>
            <ac:picMk id="9" creationId="{5F551290-205B-536E-1834-77BBFAC38D42}"/>
          </ac:picMkLst>
        </pc:picChg>
        <pc:picChg chg="del">
          <ac:chgData name="SIVASANKAR PRABHA" userId="30a56b2e13716b96" providerId="LiveId" clId="{423A7E68-053D-4CC8-9DFC-9D7337FAB836}" dt="2024-07-30T14:12:06.491" v="2557" actId="478"/>
          <ac:picMkLst>
            <pc:docMk/>
            <pc:sldMk cId="2773152974" sldId="264"/>
            <ac:picMk id="12" creationId="{54E4B311-5589-0929-A1FC-75FD31954709}"/>
          </ac:picMkLst>
        </pc:picChg>
        <pc:picChg chg="del">
          <ac:chgData name="SIVASANKAR PRABHA" userId="30a56b2e13716b96" providerId="LiveId" clId="{423A7E68-053D-4CC8-9DFC-9D7337FAB836}" dt="2024-07-30T14:12:08.327" v="2558" actId="478"/>
          <ac:picMkLst>
            <pc:docMk/>
            <pc:sldMk cId="2773152974" sldId="264"/>
            <ac:picMk id="14" creationId="{E6E89C35-921E-78DE-D524-06728770FFD8}"/>
          </ac:picMkLst>
        </pc:picChg>
        <pc:picChg chg="del">
          <ac:chgData name="SIVASANKAR PRABHA" userId="30a56b2e13716b96" providerId="LiveId" clId="{423A7E68-053D-4CC8-9DFC-9D7337FAB836}" dt="2024-07-30T14:11:51.026" v="2544" actId="478"/>
          <ac:picMkLst>
            <pc:docMk/>
            <pc:sldMk cId="2773152974" sldId="264"/>
            <ac:picMk id="17" creationId="{AB4DC7C6-8253-71F4-D55E-C4ADC89E08CE}"/>
          </ac:picMkLst>
        </pc:picChg>
      </pc:sldChg>
      <pc:sldChg chg="delSp modSp add mod ord">
        <pc:chgData name="SIVASANKAR PRABHA" userId="30a56b2e13716b96" providerId="LiveId" clId="{423A7E68-053D-4CC8-9DFC-9D7337FAB836}" dt="2024-07-30T14:21:40.039" v="2698" actId="1076"/>
        <pc:sldMkLst>
          <pc:docMk/>
          <pc:sldMk cId="4083621722" sldId="265"/>
        </pc:sldMkLst>
        <pc:spChg chg="mod">
          <ac:chgData name="SIVASANKAR PRABHA" userId="30a56b2e13716b96" providerId="LiveId" clId="{423A7E68-053D-4CC8-9DFC-9D7337FAB836}" dt="2024-07-30T14:21:40.039" v="2698" actId="1076"/>
          <ac:spMkLst>
            <pc:docMk/>
            <pc:sldMk cId="4083621722" sldId="265"/>
            <ac:spMk id="2" creationId="{44101E5E-88EC-C3A7-790E-2B9378A368B8}"/>
          </ac:spMkLst>
        </pc:spChg>
        <pc:spChg chg="del mod">
          <ac:chgData name="SIVASANKAR PRABHA" userId="30a56b2e13716b96" providerId="LiveId" clId="{423A7E68-053D-4CC8-9DFC-9D7337FAB836}" dt="2024-07-30T14:19:00.398" v="2620" actId="478"/>
          <ac:spMkLst>
            <pc:docMk/>
            <pc:sldMk cId="4083621722" sldId="265"/>
            <ac:spMk id="3" creationId="{F5CB6791-8CF6-0152-D90E-990DF4200C2B}"/>
          </ac:spMkLst>
        </pc:spChg>
        <pc:picChg chg="del">
          <ac:chgData name="SIVASANKAR PRABHA" userId="30a56b2e13716b96" providerId="LiveId" clId="{423A7E68-053D-4CC8-9DFC-9D7337FAB836}" dt="2024-07-30T14:18:52.260" v="2618" actId="478"/>
          <ac:picMkLst>
            <pc:docMk/>
            <pc:sldMk cId="4083621722" sldId="265"/>
            <ac:picMk id="13" creationId="{EE4B38B6-6461-9C50-7336-1D564F091C65}"/>
          </ac:picMkLst>
        </pc:picChg>
      </pc:sldChg>
      <pc:sldChg chg="addSp delSp modSp add mod ord">
        <pc:chgData name="SIVASANKAR PRABHA" userId="30a56b2e13716b96" providerId="LiveId" clId="{423A7E68-053D-4CC8-9DFC-9D7337FAB836}" dt="2024-07-31T02:43:25.701" v="2737" actId="1076"/>
        <pc:sldMkLst>
          <pc:docMk/>
          <pc:sldMk cId="2234944055" sldId="266"/>
        </pc:sldMkLst>
        <pc:spChg chg="del">
          <ac:chgData name="SIVASANKAR PRABHA" userId="30a56b2e13716b96" providerId="LiveId" clId="{423A7E68-053D-4CC8-9DFC-9D7337FAB836}" dt="2024-07-31T02:40:27.754" v="2702" actId="478"/>
          <ac:spMkLst>
            <pc:docMk/>
            <pc:sldMk cId="2234944055" sldId="266"/>
            <ac:spMk id="2" creationId="{44101E5E-88EC-C3A7-790E-2B9378A368B8}"/>
          </ac:spMkLst>
        </pc:spChg>
        <pc:spChg chg="add mod">
          <ac:chgData name="SIVASANKAR PRABHA" userId="30a56b2e13716b96" providerId="LiveId" clId="{423A7E68-053D-4CC8-9DFC-9D7337FAB836}" dt="2024-07-31T02:43:25.701" v="2737" actId="1076"/>
          <ac:spMkLst>
            <pc:docMk/>
            <pc:sldMk cId="2234944055" sldId="266"/>
            <ac:spMk id="9" creationId="{C0ABE259-84DF-26DF-36C2-152F5CBAFE90}"/>
          </ac:spMkLst>
        </pc:spChg>
        <pc:picChg chg="add del mod">
          <ac:chgData name="SIVASANKAR PRABHA" userId="30a56b2e13716b96" providerId="LiveId" clId="{423A7E68-053D-4CC8-9DFC-9D7337FAB836}" dt="2024-07-31T02:41:39.847" v="2713" actId="478"/>
          <ac:picMkLst>
            <pc:docMk/>
            <pc:sldMk cId="2234944055" sldId="266"/>
            <ac:picMk id="4" creationId="{24955393-5ED3-3B3F-6ED0-E3E9A24EE009}"/>
          </ac:picMkLst>
        </pc:picChg>
        <pc:picChg chg="add mod">
          <ac:chgData name="SIVASANKAR PRABHA" userId="30a56b2e13716b96" providerId="LiveId" clId="{423A7E68-053D-4CC8-9DFC-9D7337FAB836}" dt="2024-07-31T02:42:14.499" v="2716" actId="1076"/>
          <ac:picMkLst>
            <pc:docMk/>
            <pc:sldMk cId="2234944055" sldId="266"/>
            <ac:picMk id="8" creationId="{392E2A90-9097-717A-17EC-72B16C3EDD0E}"/>
          </ac:picMkLst>
        </pc:picChg>
      </pc:sldChg>
      <pc:sldChg chg="addSp delSp modSp add mod">
        <pc:chgData name="SIVASANKAR PRABHA" userId="30a56b2e13716b96" providerId="LiveId" clId="{423A7E68-053D-4CC8-9DFC-9D7337FAB836}" dt="2024-07-31T02:57:19.889" v="3077" actId="167"/>
        <pc:sldMkLst>
          <pc:docMk/>
          <pc:sldMk cId="3158648403" sldId="267"/>
        </pc:sldMkLst>
        <pc:spChg chg="add del mod ord">
          <ac:chgData name="SIVASANKAR PRABHA" userId="30a56b2e13716b96" providerId="LiveId" clId="{423A7E68-053D-4CC8-9DFC-9D7337FAB836}" dt="2024-07-31T02:57:19.889" v="3077" actId="167"/>
          <ac:spMkLst>
            <pc:docMk/>
            <pc:sldMk cId="3158648403" sldId="267"/>
            <ac:spMk id="2" creationId="{312546F9-FF96-75B5-EAD5-60D8522E4C46}"/>
          </ac:spMkLst>
        </pc:spChg>
        <pc:picChg chg="add mod">
          <ac:chgData name="SIVASANKAR PRABHA" userId="30a56b2e13716b96" providerId="LiveId" clId="{423A7E68-053D-4CC8-9DFC-9D7337FAB836}" dt="2024-07-31T02:57:12.373" v="3075" actId="14100"/>
          <ac:picMkLst>
            <pc:docMk/>
            <pc:sldMk cId="3158648403" sldId="267"/>
            <ac:picMk id="4" creationId="{36D943B3-DA39-1CFD-AA61-93C347E93183}"/>
          </ac:picMkLst>
        </pc:picChg>
      </pc:sldChg>
      <pc:sldChg chg="addSp modSp add mod">
        <pc:chgData name="SIVASANKAR PRABHA" userId="30a56b2e13716b96" providerId="LiveId" clId="{423A7E68-053D-4CC8-9DFC-9D7337FAB836}" dt="2024-07-31T02:57:30.012" v="3078" actId="1076"/>
        <pc:sldMkLst>
          <pc:docMk/>
          <pc:sldMk cId="3322912957" sldId="268"/>
        </pc:sldMkLst>
        <pc:spChg chg="add mod">
          <ac:chgData name="SIVASANKAR PRABHA" userId="30a56b2e13716b96" providerId="LiveId" clId="{423A7E68-053D-4CC8-9DFC-9D7337FAB836}" dt="2024-07-31T02:55:20.669" v="2946" actId="20577"/>
          <ac:spMkLst>
            <pc:docMk/>
            <pc:sldMk cId="3322912957" sldId="268"/>
            <ac:spMk id="2" creationId="{58647949-536D-0C61-A3CC-9FA1F0B619A7}"/>
          </ac:spMkLst>
        </pc:spChg>
        <pc:picChg chg="add mod">
          <ac:chgData name="SIVASANKAR PRABHA" userId="30a56b2e13716b96" providerId="LiveId" clId="{423A7E68-053D-4CC8-9DFC-9D7337FAB836}" dt="2024-07-31T02:57:30.012" v="3078" actId="1076"/>
          <ac:picMkLst>
            <pc:docMk/>
            <pc:sldMk cId="3322912957" sldId="268"/>
            <ac:picMk id="4" creationId="{1B0452A8-0AC7-99EE-F42A-D82B8E48EAB4}"/>
          </ac:picMkLst>
        </pc:picChg>
      </pc:sldChg>
      <pc:sldChg chg="addSp modSp add mod">
        <pc:chgData name="SIVASANKAR PRABHA" userId="30a56b2e13716b96" providerId="LiveId" clId="{423A7E68-053D-4CC8-9DFC-9D7337FAB836}" dt="2024-07-31T02:57:55.395" v="3081" actId="1076"/>
        <pc:sldMkLst>
          <pc:docMk/>
          <pc:sldMk cId="2498457038" sldId="269"/>
        </pc:sldMkLst>
        <pc:spChg chg="add mod ord">
          <ac:chgData name="SIVASANKAR PRABHA" userId="30a56b2e13716b96" providerId="LiveId" clId="{423A7E68-053D-4CC8-9DFC-9D7337FAB836}" dt="2024-07-31T02:53:51.858" v="2868" actId="167"/>
          <ac:spMkLst>
            <pc:docMk/>
            <pc:sldMk cId="2498457038" sldId="269"/>
            <ac:spMk id="2" creationId="{17EE5D23-792E-717D-A7F9-6C1E8F9B5F59}"/>
          </ac:spMkLst>
        </pc:spChg>
        <pc:picChg chg="add mod">
          <ac:chgData name="SIVASANKAR PRABHA" userId="30a56b2e13716b96" providerId="LiveId" clId="{423A7E68-053D-4CC8-9DFC-9D7337FAB836}" dt="2024-07-31T02:57:55.395" v="3081" actId="1076"/>
          <ac:picMkLst>
            <pc:docMk/>
            <pc:sldMk cId="2498457038" sldId="269"/>
            <ac:picMk id="4" creationId="{381418ED-8A0A-A2A6-A86D-D8A8D9FE4BCF}"/>
          </ac:picMkLst>
        </pc:picChg>
      </pc:sldChg>
      <pc:sldChg chg="addSp modSp add mod">
        <pc:chgData name="SIVASANKAR PRABHA" userId="30a56b2e13716b96" providerId="LiveId" clId="{423A7E68-053D-4CC8-9DFC-9D7337FAB836}" dt="2024-07-31T03:00:18.786" v="3197" actId="167"/>
        <pc:sldMkLst>
          <pc:docMk/>
          <pc:sldMk cId="4176444403" sldId="270"/>
        </pc:sldMkLst>
        <pc:spChg chg="add mod ord">
          <ac:chgData name="SIVASANKAR PRABHA" userId="30a56b2e13716b96" providerId="LiveId" clId="{423A7E68-053D-4CC8-9DFC-9D7337FAB836}" dt="2024-07-31T03:00:18.786" v="3197" actId="167"/>
          <ac:spMkLst>
            <pc:docMk/>
            <pc:sldMk cId="4176444403" sldId="270"/>
            <ac:spMk id="2" creationId="{D43953AE-6AC6-8A40-EB18-8DBFB5CF1B9A}"/>
          </ac:spMkLst>
        </pc:spChg>
        <pc:picChg chg="add mod">
          <ac:chgData name="SIVASANKAR PRABHA" userId="30a56b2e13716b96" providerId="LiveId" clId="{423A7E68-053D-4CC8-9DFC-9D7337FAB836}" dt="2024-07-31T03:00:11.423" v="3196" actId="1076"/>
          <ac:picMkLst>
            <pc:docMk/>
            <pc:sldMk cId="4176444403" sldId="270"/>
            <ac:picMk id="4" creationId="{9FFB8B3A-66CA-C669-C8C6-1EBE7552E5D8}"/>
          </ac:picMkLst>
        </pc:picChg>
      </pc:sldChg>
      <pc:sldChg chg="addSp modSp add mod">
        <pc:chgData name="SIVASANKAR PRABHA" userId="30a56b2e13716b96" providerId="LiveId" clId="{423A7E68-053D-4CC8-9DFC-9D7337FAB836}" dt="2024-07-31T03:02:59.362" v="3329" actId="14100"/>
        <pc:sldMkLst>
          <pc:docMk/>
          <pc:sldMk cId="2792765291" sldId="271"/>
        </pc:sldMkLst>
        <pc:spChg chg="add mod ord">
          <ac:chgData name="SIVASANKAR PRABHA" userId="30a56b2e13716b96" providerId="LiveId" clId="{423A7E68-053D-4CC8-9DFC-9D7337FAB836}" dt="2024-07-31T03:02:02.919" v="3325" actId="20577"/>
          <ac:spMkLst>
            <pc:docMk/>
            <pc:sldMk cId="2792765291" sldId="271"/>
            <ac:spMk id="2" creationId="{63CE677F-EFED-4D0A-D790-C7702A72D4ED}"/>
          </ac:spMkLst>
        </pc:spChg>
        <pc:picChg chg="add mod">
          <ac:chgData name="SIVASANKAR PRABHA" userId="30a56b2e13716b96" providerId="LiveId" clId="{423A7E68-053D-4CC8-9DFC-9D7337FAB836}" dt="2024-07-31T03:02:59.362" v="3329" actId="14100"/>
          <ac:picMkLst>
            <pc:docMk/>
            <pc:sldMk cId="2792765291" sldId="271"/>
            <ac:picMk id="4" creationId="{7BE2B16C-F9C9-19AA-2DF9-680A48853BBD}"/>
          </ac:picMkLst>
        </pc:picChg>
      </pc:sldChg>
      <pc:sldChg chg="addSp modSp add mod">
        <pc:chgData name="SIVASANKAR PRABHA" userId="30a56b2e13716b96" providerId="LiveId" clId="{423A7E68-053D-4CC8-9DFC-9D7337FAB836}" dt="2024-07-31T03:05:41.249" v="3482" actId="14100"/>
        <pc:sldMkLst>
          <pc:docMk/>
          <pc:sldMk cId="1609784751" sldId="272"/>
        </pc:sldMkLst>
        <pc:spChg chg="add mod">
          <ac:chgData name="SIVASANKAR PRABHA" userId="30a56b2e13716b96" providerId="LiveId" clId="{423A7E68-053D-4CC8-9DFC-9D7337FAB836}" dt="2024-07-31T03:05:36.311" v="3481" actId="20577"/>
          <ac:spMkLst>
            <pc:docMk/>
            <pc:sldMk cId="1609784751" sldId="272"/>
            <ac:spMk id="4" creationId="{5356C5E5-B611-CD03-9DA0-F9F71E840B91}"/>
          </ac:spMkLst>
        </pc:spChg>
        <pc:picChg chg="add mod">
          <ac:chgData name="SIVASANKAR PRABHA" userId="30a56b2e13716b96" providerId="LiveId" clId="{423A7E68-053D-4CC8-9DFC-9D7337FAB836}" dt="2024-07-31T03:05:41.249" v="3482" actId="14100"/>
          <ac:picMkLst>
            <pc:docMk/>
            <pc:sldMk cId="1609784751" sldId="272"/>
            <ac:picMk id="3" creationId="{5673823D-642D-8670-CA75-26F6CEF8732F}"/>
          </ac:picMkLst>
        </pc:picChg>
      </pc:sldChg>
      <pc:sldChg chg="addSp modSp add mod">
        <pc:chgData name="SIVASANKAR PRABHA" userId="30a56b2e13716b96" providerId="LiveId" clId="{423A7E68-053D-4CC8-9DFC-9D7337FAB836}" dt="2024-07-31T03:10:40.984" v="3640" actId="20577"/>
        <pc:sldMkLst>
          <pc:docMk/>
          <pc:sldMk cId="3221031686" sldId="273"/>
        </pc:sldMkLst>
        <pc:spChg chg="add mod ord">
          <ac:chgData name="SIVASANKAR PRABHA" userId="30a56b2e13716b96" providerId="LiveId" clId="{423A7E68-053D-4CC8-9DFC-9D7337FAB836}" dt="2024-07-31T03:10:40.984" v="3640" actId="20577"/>
          <ac:spMkLst>
            <pc:docMk/>
            <pc:sldMk cId="3221031686" sldId="273"/>
            <ac:spMk id="2" creationId="{9BCE9F33-8602-38B5-7DDD-62626C04B5F0}"/>
          </ac:spMkLst>
        </pc:spChg>
        <pc:picChg chg="add mod">
          <ac:chgData name="SIVASANKAR PRABHA" userId="30a56b2e13716b96" providerId="LiveId" clId="{423A7E68-053D-4CC8-9DFC-9D7337FAB836}" dt="2024-07-31T03:08:07.368" v="3621" actId="1076"/>
          <ac:picMkLst>
            <pc:docMk/>
            <pc:sldMk cId="3221031686" sldId="273"/>
            <ac:picMk id="4" creationId="{6307F68A-37D0-5944-979B-F677D77AADE3}"/>
          </ac:picMkLst>
        </pc:picChg>
      </pc:sldChg>
      <pc:sldChg chg="addSp delSp modSp add mod ord">
        <pc:chgData name="SIVASANKAR PRABHA" userId="30a56b2e13716b96" providerId="LiveId" clId="{423A7E68-053D-4CC8-9DFC-9D7337FAB836}" dt="2024-07-31T03:43:13.875" v="3700" actId="20577"/>
        <pc:sldMkLst>
          <pc:docMk/>
          <pc:sldMk cId="3202909828" sldId="274"/>
        </pc:sldMkLst>
        <pc:spChg chg="del">
          <ac:chgData name="SIVASANKAR PRABHA" userId="30a56b2e13716b96" providerId="LiveId" clId="{423A7E68-053D-4CC8-9DFC-9D7337FAB836}" dt="2024-07-31T03:10:58.322" v="3644" actId="478"/>
          <ac:spMkLst>
            <pc:docMk/>
            <pc:sldMk cId="3202909828" sldId="274"/>
            <ac:spMk id="2" creationId="{44101E5E-88EC-C3A7-790E-2B9378A368B8}"/>
          </ac:spMkLst>
        </pc:spChg>
        <pc:spChg chg="add mod ord">
          <ac:chgData name="SIVASANKAR PRABHA" userId="30a56b2e13716b96" providerId="LiveId" clId="{423A7E68-053D-4CC8-9DFC-9D7337FAB836}" dt="2024-07-31T03:43:13.875" v="3700" actId="20577"/>
          <ac:spMkLst>
            <pc:docMk/>
            <pc:sldMk cId="3202909828" sldId="274"/>
            <ac:spMk id="3" creationId="{907ADBFF-F217-5934-C9A1-156D6959239D}"/>
          </ac:spMkLst>
        </pc:spChg>
        <pc:picChg chg="add mod">
          <ac:chgData name="SIVASANKAR PRABHA" userId="30a56b2e13716b96" providerId="LiveId" clId="{423A7E68-053D-4CC8-9DFC-9D7337FAB836}" dt="2024-07-31T03:42:11.136" v="3678" actId="1076"/>
          <ac:picMkLst>
            <pc:docMk/>
            <pc:sldMk cId="3202909828" sldId="274"/>
            <ac:picMk id="5" creationId="{E920AA11-9CA0-0111-46FE-071D50C4D519}"/>
          </ac:picMkLst>
        </pc:picChg>
      </pc:sldChg>
      <pc:sldChg chg="delSp modSp add mod">
        <pc:chgData name="SIVASANKAR PRABHA" userId="30a56b2e13716b96" providerId="LiveId" clId="{423A7E68-053D-4CC8-9DFC-9D7337FAB836}" dt="2024-07-31T10:43:15.567" v="4001" actId="6549"/>
        <pc:sldMkLst>
          <pc:docMk/>
          <pc:sldMk cId="3166747256" sldId="275"/>
        </pc:sldMkLst>
        <pc:spChg chg="mod">
          <ac:chgData name="SIVASANKAR PRABHA" userId="30a56b2e13716b96" providerId="LiveId" clId="{423A7E68-053D-4CC8-9DFC-9D7337FAB836}" dt="2024-07-31T10:43:15.567" v="4001" actId="6549"/>
          <ac:spMkLst>
            <pc:docMk/>
            <pc:sldMk cId="3166747256" sldId="275"/>
            <ac:spMk id="2" creationId="{5EDFBD76-CBE6-6DA7-2456-B913B2AA5E6E}"/>
          </ac:spMkLst>
        </pc:spChg>
        <pc:picChg chg="del">
          <ac:chgData name="SIVASANKAR PRABHA" userId="30a56b2e13716b96" providerId="LiveId" clId="{423A7E68-053D-4CC8-9DFC-9D7337FAB836}" dt="2024-07-31T10:43:07.886" v="3999" actId="478"/>
          <ac:picMkLst>
            <pc:docMk/>
            <pc:sldMk cId="3166747256" sldId="275"/>
            <ac:picMk id="5" creationId="{42ECE9AB-F92A-5B9E-1490-BDD29C729C7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DF36-BF21-D218-7D37-12D2C9CB45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D82DF4E-654E-7559-35A1-5A44DB280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28788EF-CE20-1C7C-6E27-359922E331D6}"/>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BCE87F90-6A75-2F6D-3F16-A40535811BC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6F8A9D-1480-7CC1-C131-1C83F512868B}"/>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41558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1BD5-3B9C-9D7B-93DC-9FCE853E6A8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B10C304-C5EB-F8AD-512E-D95B24ABC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D737BBC-AD0B-B61F-D177-FB466B6C653E}"/>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357FC036-30BB-0EA0-6E16-34B417FBDF0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7619BF0-0CE2-FAC7-907B-3F7890596390}"/>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239786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D69D8-20DC-3BE5-15CD-C9ADD9FFDA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E236807-F7D6-1E50-6E1E-EA38F5A050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B1B9EB-E765-BA91-973B-59D3B7E426B4}"/>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48585902-97C3-00F0-4FB1-836B6C85273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7222E3-42C3-CCB4-91F6-A90EA1836270}"/>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273552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92EC-79F4-91FD-5495-8057F4ECE0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EC59DDB-2C9C-69FF-167E-8E61A870EB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E9220CB-B6E4-9A7B-BF64-1B864923B870}"/>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0CB09B7B-85A5-33DF-1323-DE7CC689825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82C29CF-15F4-C774-B09B-35C90F8A546D}"/>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797576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29150-7231-40EC-5D3F-C9752F41AA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35EC72A8-7D3C-4246-18ED-0E53DC82F6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20B47-1015-53A6-8C24-9F72656FFA21}"/>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139001AA-0AD6-525E-34EB-52A8BAB70B3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210847C-2704-8AB0-95B2-B95F3EFFCE2B}"/>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399563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A774-A1BB-B7E9-24CA-B05A881C2DB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4148973-AF60-A434-A538-F8DA12B42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FAD40D0-46AD-0612-6486-E06D49695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42F257-5DD5-DE00-369D-987D6666A2A0}"/>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6" name="Footer Placeholder 5">
            <a:extLst>
              <a:ext uri="{FF2B5EF4-FFF2-40B4-BE49-F238E27FC236}">
                <a16:creationId xmlns:a16="http://schemas.microsoft.com/office/drawing/2014/main" id="{2BF31959-7518-CE40-4C1A-2F802E92DBD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69F088D-3E71-7AE5-B6A9-D76155848BD2}"/>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249360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D6A6-CC87-DE32-A1C5-3C8746BE46B3}"/>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248B1FD-7CEC-4D2F-230B-99D2A4925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FEFF42-73C9-B6F7-BA3D-3C8134E8F6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5F270E0-FCA7-BD94-0B01-738BF135A9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D07D8F-91FB-2180-1DB0-A0B2F8725D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F4AE4B9-C3D6-AEB1-00D4-A0DAAA1F4C3A}"/>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8" name="Footer Placeholder 7">
            <a:extLst>
              <a:ext uri="{FF2B5EF4-FFF2-40B4-BE49-F238E27FC236}">
                <a16:creationId xmlns:a16="http://schemas.microsoft.com/office/drawing/2014/main" id="{BC1321DD-857B-E646-1069-0984E4ACAC3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857E3D7-8B28-81D3-3247-682287AF7214}"/>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185710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519C-BED4-2EEE-3E9D-A769C712D864}"/>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B515BDB-D908-2D73-1DB8-467D3114AA3A}"/>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4" name="Footer Placeholder 3">
            <a:extLst>
              <a:ext uri="{FF2B5EF4-FFF2-40B4-BE49-F238E27FC236}">
                <a16:creationId xmlns:a16="http://schemas.microsoft.com/office/drawing/2014/main" id="{06DEAFFF-F692-E475-A275-8F147CA0EC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A926B87C-5D8E-123F-9272-570D3908F1B5}"/>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291712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D1FD3-2806-D6CE-0CF6-CF15286B76BD}"/>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3" name="Footer Placeholder 2">
            <a:extLst>
              <a:ext uri="{FF2B5EF4-FFF2-40B4-BE49-F238E27FC236}">
                <a16:creationId xmlns:a16="http://schemas.microsoft.com/office/drawing/2014/main" id="{F9EA9E4E-D160-09B3-C403-8E7C01BC594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73D5D6C-6BFA-C689-6D5B-61D37DCC1EF0}"/>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3860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FC41-D620-779A-C684-4D9D79E3C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9D1BBF5-F6CC-8867-5556-7AB7CE0EC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C143067-0AEF-8199-3CBA-D590C021F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4FE1F-A439-1C3C-B482-14487743EAD2}"/>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6" name="Footer Placeholder 5">
            <a:extLst>
              <a:ext uri="{FF2B5EF4-FFF2-40B4-BE49-F238E27FC236}">
                <a16:creationId xmlns:a16="http://schemas.microsoft.com/office/drawing/2014/main" id="{3A62AF36-ECC1-FA63-B89E-F18CAE46CF2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D858541-292D-E9CF-1D46-90E19233A290}"/>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404581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D767-2A50-5AF6-C146-2875F2F82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46F5A61-5B03-6915-1726-BF566F097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DAE4011-5673-49F3-BF6E-805736C70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8C3EF-9A8A-B3B2-E6CB-D87FC68E84AF}"/>
              </a:ext>
            </a:extLst>
          </p:cNvPr>
          <p:cNvSpPr>
            <a:spLocks noGrp="1"/>
          </p:cNvSpPr>
          <p:nvPr>
            <p:ph type="dt" sz="half" idx="10"/>
          </p:nvPr>
        </p:nvSpPr>
        <p:spPr/>
        <p:txBody>
          <a:bodyPr/>
          <a:lstStyle/>
          <a:p>
            <a:fld id="{053751FD-9767-403E-8891-D3DE446D3B59}" type="datetimeFigureOut">
              <a:rPr lang="en-SG" smtClean="0"/>
              <a:t>31/7/2024</a:t>
            </a:fld>
            <a:endParaRPr lang="en-SG"/>
          </a:p>
        </p:txBody>
      </p:sp>
      <p:sp>
        <p:nvSpPr>
          <p:cNvPr id="6" name="Footer Placeholder 5">
            <a:extLst>
              <a:ext uri="{FF2B5EF4-FFF2-40B4-BE49-F238E27FC236}">
                <a16:creationId xmlns:a16="http://schemas.microsoft.com/office/drawing/2014/main" id="{1325079B-998D-D1A5-29D2-83D7061C8C2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A1C5532-F923-BD91-D99E-E8CA99A0CEEF}"/>
              </a:ext>
            </a:extLst>
          </p:cNvPr>
          <p:cNvSpPr>
            <a:spLocks noGrp="1"/>
          </p:cNvSpPr>
          <p:nvPr>
            <p:ph type="sldNum" sz="quarter" idx="12"/>
          </p:nvPr>
        </p:nvSpPr>
        <p:spPr/>
        <p:txBody>
          <a:bodyPr/>
          <a:lstStyle/>
          <a:p>
            <a:fld id="{32195502-3E42-481C-B8D7-39882E631839}" type="slidenum">
              <a:rPr lang="en-SG" smtClean="0"/>
              <a:t>‹#›</a:t>
            </a:fld>
            <a:endParaRPr lang="en-SG"/>
          </a:p>
        </p:txBody>
      </p:sp>
    </p:spTree>
    <p:extLst>
      <p:ext uri="{BB962C8B-B14F-4D97-AF65-F5344CB8AC3E}">
        <p14:creationId xmlns:p14="http://schemas.microsoft.com/office/powerpoint/2010/main" val="344955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08863C-09FA-0DAF-1D98-65AF7358DA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B7AFBE2-CE6C-949A-3B37-108451407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F547001-A138-144C-6D45-9A23740C2A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3751FD-9767-403E-8891-D3DE446D3B59}" type="datetimeFigureOut">
              <a:rPr lang="en-SG" smtClean="0"/>
              <a:t>31/7/2024</a:t>
            </a:fld>
            <a:endParaRPr lang="en-SG"/>
          </a:p>
        </p:txBody>
      </p:sp>
      <p:sp>
        <p:nvSpPr>
          <p:cNvPr id="5" name="Footer Placeholder 4">
            <a:extLst>
              <a:ext uri="{FF2B5EF4-FFF2-40B4-BE49-F238E27FC236}">
                <a16:creationId xmlns:a16="http://schemas.microsoft.com/office/drawing/2014/main" id="{1E265D64-6482-11E6-2106-E3AD1DBB7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21FA1DD2-FA76-CE47-BFAF-878114C39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195502-3E42-481C-B8D7-39882E631839}" type="slidenum">
              <a:rPr lang="en-SG" smtClean="0"/>
              <a:t>‹#›</a:t>
            </a:fld>
            <a:endParaRPr lang="en-SG"/>
          </a:p>
        </p:txBody>
      </p:sp>
    </p:spTree>
    <p:extLst>
      <p:ext uri="{BB962C8B-B14F-4D97-AF65-F5344CB8AC3E}">
        <p14:creationId xmlns:p14="http://schemas.microsoft.com/office/powerpoint/2010/main" val="3741276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slideLayout" Target="../slideLayouts/slideLayout1.xml"/><Relationship Id="rId16" Type="http://schemas.openxmlformats.org/officeDocument/2006/relationships/image" Target="../media/image14.png"/><Relationship Id="rId1" Type="http://schemas.openxmlformats.org/officeDocument/2006/relationships/themeOverride" Target="../theme/themeOverride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RABHAEZHIL/HDB_Resale_Analysis"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11/relationships/webextension" Target="../webextensions/webextension1.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4" name="Rectangle 3">
            <a:extLst>
              <a:ext uri="{FF2B5EF4-FFF2-40B4-BE49-F238E27FC236}">
                <a16:creationId xmlns:a16="http://schemas.microsoft.com/office/drawing/2014/main" id="{45A7A23D-F3AB-4E7E-4684-A4F00E818027}"/>
              </a:ext>
            </a:extLst>
          </p:cNvPr>
          <p:cNvSpPr/>
          <p:nvPr/>
        </p:nvSpPr>
        <p:spPr>
          <a:xfrm>
            <a:off x="2295120" y="2293080"/>
            <a:ext cx="7601760" cy="1754326"/>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Capstone Project</a:t>
            </a:r>
            <a:endParaRPr lang="en-US" sz="5400" b="1" cap="none" spc="0"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endParaRPr>
          </a:p>
          <a:p>
            <a:pPr algn="ctr"/>
            <a:r>
              <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rPr>
              <a:t>HDB RESALE ANALYSIS</a:t>
            </a:r>
          </a:p>
        </p:txBody>
      </p:sp>
    </p:spTree>
    <p:extLst>
      <p:ext uri="{BB962C8B-B14F-4D97-AF65-F5344CB8AC3E}">
        <p14:creationId xmlns:p14="http://schemas.microsoft.com/office/powerpoint/2010/main" val="112326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8" name="Picture 7">
            <a:extLst>
              <a:ext uri="{FF2B5EF4-FFF2-40B4-BE49-F238E27FC236}">
                <a16:creationId xmlns:a16="http://schemas.microsoft.com/office/drawing/2014/main" id="{392E2A90-9097-717A-17EC-72B16C3EDD0E}"/>
              </a:ext>
            </a:extLst>
          </p:cNvPr>
          <p:cNvPicPr>
            <a:picLocks noChangeAspect="1"/>
          </p:cNvPicPr>
          <p:nvPr/>
        </p:nvPicPr>
        <p:blipFill>
          <a:blip r:embed="rId3"/>
          <a:stretch>
            <a:fillRect/>
          </a:stretch>
        </p:blipFill>
        <p:spPr>
          <a:xfrm>
            <a:off x="1130808" y="1012459"/>
            <a:ext cx="9930384" cy="5555797"/>
          </a:xfrm>
          <a:prstGeom prst="rect">
            <a:avLst/>
          </a:prstGeom>
        </p:spPr>
      </p:pic>
      <p:sp>
        <p:nvSpPr>
          <p:cNvPr id="9" name="TextBox 8">
            <a:extLst>
              <a:ext uri="{FF2B5EF4-FFF2-40B4-BE49-F238E27FC236}">
                <a16:creationId xmlns:a16="http://schemas.microsoft.com/office/drawing/2014/main" id="{C0ABE259-84DF-26DF-36C2-152F5CBAFE90}"/>
              </a:ext>
            </a:extLst>
          </p:cNvPr>
          <p:cNvSpPr txBox="1"/>
          <p:nvPr/>
        </p:nvSpPr>
        <p:spPr>
          <a:xfrm>
            <a:off x="0" y="374279"/>
            <a:ext cx="12192000" cy="646331"/>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pPr algn="ctr"/>
            <a:r>
              <a:rPr lang="en-SG" sz="3600" dirty="0">
                <a:solidFill>
                  <a:srgbClr val="002060"/>
                </a:solidFill>
                <a:latin typeface="+mj-lt"/>
              </a:rPr>
              <a:t>Home Page</a:t>
            </a:r>
          </a:p>
        </p:txBody>
      </p:sp>
    </p:spTree>
    <p:extLst>
      <p:ext uri="{BB962C8B-B14F-4D97-AF65-F5344CB8AC3E}">
        <p14:creationId xmlns:p14="http://schemas.microsoft.com/office/powerpoint/2010/main" val="223494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EE5D23-792E-717D-A7F9-6C1E8F9B5F59}"/>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Resale Trend Over the Year (2012-2024) uncover more about future using Forecast AI</a:t>
            </a: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4" name="Picture 3">
            <a:extLst>
              <a:ext uri="{FF2B5EF4-FFF2-40B4-BE49-F238E27FC236}">
                <a16:creationId xmlns:a16="http://schemas.microsoft.com/office/drawing/2014/main" id="{381418ED-8A0A-A2A6-A86D-D8A8D9FE4BCF}"/>
              </a:ext>
            </a:extLst>
          </p:cNvPr>
          <p:cNvPicPr>
            <a:picLocks noChangeAspect="1"/>
          </p:cNvPicPr>
          <p:nvPr/>
        </p:nvPicPr>
        <p:blipFill>
          <a:blip r:embed="rId3"/>
          <a:stretch>
            <a:fillRect/>
          </a:stretch>
        </p:blipFill>
        <p:spPr>
          <a:xfrm>
            <a:off x="1224278" y="801275"/>
            <a:ext cx="10159913" cy="6056726"/>
          </a:xfrm>
          <a:prstGeom prst="rect">
            <a:avLst/>
          </a:prstGeom>
        </p:spPr>
      </p:pic>
    </p:spTree>
    <p:extLst>
      <p:ext uri="{BB962C8B-B14F-4D97-AF65-F5344CB8AC3E}">
        <p14:creationId xmlns:p14="http://schemas.microsoft.com/office/powerpoint/2010/main" val="249845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TextBox 1">
            <a:extLst>
              <a:ext uri="{FF2B5EF4-FFF2-40B4-BE49-F238E27FC236}">
                <a16:creationId xmlns:a16="http://schemas.microsoft.com/office/drawing/2014/main" id="{58647949-536D-0C61-A3CC-9FA1F0B619A7}"/>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Hierarchical Distribution of Resale Price across Region, Town..</a:t>
            </a:r>
          </a:p>
        </p:txBody>
      </p:sp>
      <p:pic>
        <p:nvPicPr>
          <p:cNvPr id="4" name="Picture 3">
            <a:extLst>
              <a:ext uri="{FF2B5EF4-FFF2-40B4-BE49-F238E27FC236}">
                <a16:creationId xmlns:a16="http://schemas.microsoft.com/office/drawing/2014/main" id="{1B0452A8-0AC7-99EE-F42A-D82B8E48EAB4}"/>
              </a:ext>
            </a:extLst>
          </p:cNvPr>
          <p:cNvPicPr>
            <a:picLocks noChangeAspect="1"/>
          </p:cNvPicPr>
          <p:nvPr/>
        </p:nvPicPr>
        <p:blipFill>
          <a:blip r:embed="rId3"/>
          <a:stretch>
            <a:fillRect/>
          </a:stretch>
        </p:blipFill>
        <p:spPr>
          <a:xfrm>
            <a:off x="838200" y="873941"/>
            <a:ext cx="10515600" cy="5878513"/>
          </a:xfrm>
          <a:prstGeom prst="rect">
            <a:avLst/>
          </a:prstGeom>
        </p:spPr>
      </p:pic>
    </p:spTree>
    <p:extLst>
      <p:ext uri="{BB962C8B-B14F-4D97-AF65-F5344CB8AC3E}">
        <p14:creationId xmlns:p14="http://schemas.microsoft.com/office/powerpoint/2010/main" val="332291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546F9-FF96-75B5-EAD5-60D8522E4C46}"/>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Key factor influencing the Resale price</a:t>
            </a: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4" name="Picture 3">
            <a:extLst>
              <a:ext uri="{FF2B5EF4-FFF2-40B4-BE49-F238E27FC236}">
                <a16:creationId xmlns:a16="http://schemas.microsoft.com/office/drawing/2014/main" id="{36D943B3-DA39-1CFD-AA61-93C347E93183}"/>
              </a:ext>
            </a:extLst>
          </p:cNvPr>
          <p:cNvPicPr>
            <a:picLocks noChangeAspect="1"/>
          </p:cNvPicPr>
          <p:nvPr/>
        </p:nvPicPr>
        <p:blipFill>
          <a:blip r:embed="rId3"/>
          <a:stretch>
            <a:fillRect/>
          </a:stretch>
        </p:blipFill>
        <p:spPr>
          <a:xfrm>
            <a:off x="923544" y="759748"/>
            <a:ext cx="10899964" cy="6098252"/>
          </a:xfrm>
          <a:prstGeom prst="rect">
            <a:avLst/>
          </a:prstGeom>
        </p:spPr>
      </p:pic>
    </p:spTree>
    <p:extLst>
      <p:ext uri="{BB962C8B-B14F-4D97-AF65-F5344CB8AC3E}">
        <p14:creationId xmlns:p14="http://schemas.microsoft.com/office/powerpoint/2010/main" val="315864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953AE-6AC6-8A40-EB18-8DBFB5CF1B9A}"/>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Total Transactions across the Region and town , filtered by year</a:t>
            </a: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4" name="Picture 3">
            <a:extLst>
              <a:ext uri="{FF2B5EF4-FFF2-40B4-BE49-F238E27FC236}">
                <a16:creationId xmlns:a16="http://schemas.microsoft.com/office/drawing/2014/main" id="{9FFB8B3A-66CA-C669-C8C6-1EBE7552E5D8}"/>
              </a:ext>
            </a:extLst>
          </p:cNvPr>
          <p:cNvPicPr>
            <a:picLocks noChangeAspect="1"/>
          </p:cNvPicPr>
          <p:nvPr/>
        </p:nvPicPr>
        <p:blipFill>
          <a:blip r:embed="rId3"/>
          <a:stretch>
            <a:fillRect/>
          </a:stretch>
        </p:blipFill>
        <p:spPr>
          <a:xfrm>
            <a:off x="810768" y="873941"/>
            <a:ext cx="10570464" cy="5909183"/>
          </a:xfrm>
          <a:prstGeom prst="rect">
            <a:avLst/>
          </a:prstGeom>
        </p:spPr>
      </p:pic>
    </p:spTree>
    <p:extLst>
      <p:ext uri="{BB962C8B-B14F-4D97-AF65-F5344CB8AC3E}">
        <p14:creationId xmlns:p14="http://schemas.microsoft.com/office/powerpoint/2010/main" val="4176444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E677F-EFED-4D0A-D790-C7702A72D4ED}"/>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Resale Price Index and Resale Price across the Region </a:t>
            </a: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4" name="Picture 3">
            <a:extLst>
              <a:ext uri="{FF2B5EF4-FFF2-40B4-BE49-F238E27FC236}">
                <a16:creationId xmlns:a16="http://schemas.microsoft.com/office/drawing/2014/main" id="{7BE2B16C-F9C9-19AA-2DF9-680A48853BBD}"/>
              </a:ext>
            </a:extLst>
          </p:cNvPr>
          <p:cNvPicPr>
            <a:picLocks noChangeAspect="1"/>
          </p:cNvPicPr>
          <p:nvPr/>
        </p:nvPicPr>
        <p:blipFill>
          <a:blip r:embed="rId3"/>
          <a:stretch>
            <a:fillRect/>
          </a:stretch>
        </p:blipFill>
        <p:spPr>
          <a:xfrm>
            <a:off x="1005751" y="873942"/>
            <a:ext cx="10515600" cy="5905814"/>
          </a:xfrm>
          <a:prstGeom prst="rect">
            <a:avLst/>
          </a:prstGeom>
        </p:spPr>
      </p:pic>
    </p:spTree>
    <p:extLst>
      <p:ext uri="{BB962C8B-B14F-4D97-AF65-F5344CB8AC3E}">
        <p14:creationId xmlns:p14="http://schemas.microsoft.com/office/powerpoint/2010/main" val="279276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3" name="Picture 2">
            <a:extLst>
              <a:ext uri="{FF2B5EF4-FFF2-40B4-BE49-F238E27FC236}">
                <a16:creationId xmlns:a16="http://schemas.microsoft.com/office/drawing/2014/main" id="{5673823D-642D-8670-CA75-26F6CEF8732F}"/>
              </a:ext>
            </a:extLst>
          </p:cNvPr>
          <p:cNvPicPr>
            <a:picLocks noChangeAspect="1"/>
          </p:cNvPicPr>
          <p:nvPr/>
        </p:nvPicPr>
        <p:blipFill>
          <a:blip r:embed="rId3"/>
          <a:stretch>
            <a:fillRect/>
          </a:stretch>
        </p:blipFill>
        <p:spPr>
          <a:xfrm>
            <a:off x="938784" y="746509"/>
            <a:ext cx="10314432" cy="6041048"/>
          </a:xfrm>
          <a:prstGeom prst="rect">
            <a:avLst/>
          </a:prstGeom>
        </p:spPr>
      </p:pic>
      <p:sp>
        <p:nvSpPr>
          <p:cNvPr id="4" name="TextBox 3">
            <a:extLst>
              <a:ext uri="{FF2B5EF4-FFF2-40B4-BE49-F238E27FC236}">
                <a16:creationId xmlns:a16="http://schemas.microsoft.com/office/drawing/2014/main" id="{5356C5E5-B611-CD03-9DA0-F9F71E840B91}"/>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Interactive Map to get details of Highest Sold Price, Nearest Amenities based on Address</a:t>
            </a:r>
          </a:p>
        </p:txBody>
      </p:sp>
    </p:spTree>
    <p:extLst>
      <p:ext uri="{BB962C8B-B14F-4D97-AF65-F5344CB8AC3E}">
        <p14:creationId xmlns:p14="http://schemas.microsoft.com/office/powerpoint/2010/main" val="160978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E9F33-8602-38B5-7DDD-62626C04B5F0}"/>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For Buyer/Investors to Compare the resale price over the year with amenities details.</a:t>
            </a: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4" name="Picture 3">
            <a:extLst>
              <a:ext uri="{FF2B5EF4-FFF2-40B4-BE49-F238E27FC236}">
                <a16:creationId xmlns:a16="http://schemas.microsoft.com/office/drawing/2014/main" id="{6307F68A-37D0-5944-979B-F677D77AADE3}"/>
              </a:ext>
            </a:extLst>
          </p:cNvPr>
          <p:cNvPicPr>
            <a:picLocks noChangeAspect="1"/>
          </p:cNvPicPr>
          <p:nvPr/>
        </p:nvPicPr>
        <p:blipFill>
          <a:blip r:embed="rId3"/>
          <a:stretch>
            <a:fillRect/>
          </a:stretch>
        </p:blipFill>
        <p:spPr>
          <a:xfrm>
            <a:off x="827072" y="745322"/>
            <a:ext cx="10780776" cy="6059050"/>
          </a:xfrm>
          <a:prstGeom prst="rect">
            <a:avLst/>
          </a:prstGeom>
        </p:spPr>
      </p:pic>
    </p:spTree>
    <p:extLst>
      <p:ext uri="{BB962C8B-B14F-4D97-AF65-F5344CB8AC3E}">
        <p14:creationId xmlns:p14="http://schemas.microsoft.com/office/powerpoint/2010/main" val="3221031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7ADBFF-F217-5934-C9A1-156D6959239D}"/>
              </a:ext>
            </a:extLst>
          </p:cNvPr>
          <p:cNvSpPr txBox="1"/>
          <p:nvPr/>
        </p:nvSpPr>
        <p:spPr>
          <a:xfrm>
            <a:off x="0" y="374279"/>
            <a:ext cx="12192000" cy="338554"/>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sz="1600" dirty="0">
                <a:solidFill>
                  <a:srgbClr val="002060"/>
                </a:solidFill>
              </a:rPr>
              <a:t>Multivariant Clustering </a:t>
            </a:r>
            <a:r>
              <a:rPr lang="en-US" sz="1600" dirty="0">
                <a:solidFill>
                  <a:srgbClr val="002060"/>
                </a:solidFill>
              </a:rPr>
              <a:t>examining the patterns in the real estate market over the year.</a:t>
            </a:r>
            <a:endParaRPr lang="en-SG" sz="1600" dirty="0">
              <a:solidFill>
                <a:srgbClr val="002060"/>
              </a:solidFill>
            </a:endParaRPr>
          </a:p>
        </p:txBody>
      </p:sp>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pic>
        <p:nvPicPr>
          <p:cNvPr id="5" name="Picture 4">
            <a:extLst>
              <a:ext uri="{FF2B5EF4-FFF2-40B4-BE49-F238E27FC236}">
                <a16:creationId xmlns:a16="http://schemas.microsoft.com/office/drawing/2014/main" id="{E920AA11-9CA0-0111-46FE-071D50C4D519}"/>
              </a:ext>
            </a:extLst>
          </p:cNvPr>
          <p:cNvPicPr>
            <a:picLocks noChangeAspect="1"/>
          </p:cNvPicPr>
          <p:nvPr/>
        </p:nvPicPr>
        <p:blipFill>
          <a:blip r:embed="rId3"/>
          <a:stretch>
            <a:fillRect/>
          </a:stretch>
        </p:blipFill>
        <p:spPr>
          <a:xfrm>
            <a:off x="811215" y="801275"/>
            <a:ext cx="10710136" cy="5978095"/>
          </a:xfrm>
          <a:prstGeom prst="rect">
            <a:avLst/>
          </a:prstGeom>
        </p:spPr>
      </p:pic>
    </p:spTree>
    <p:extLst>
      <p:ext uri="{BB962C8B-B14F-4D97-AF65-F5344CB8AC3E}">
        <p14:creationId xmlns:p14="http://schemas.microsoft.com/office/powerpoint/2010/main" val="320290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Rectangle 1">
            <a:extLst>
              <a:ext uri="{FF2B5EF4-FFF2-40B4-BE49-F238E27FC236}">
                <a16:creationId xmlns:a16="http://schemas.microsoft.com/office/drawing/2014/main" id="{44101E5E-88EC-C3A7-790E-2B9378A368B8}"/>
              </a:ext>
            </a:extLst>
          </p:cNvPr>
          <p:cNvSpPr/>
          <p:nvPr/>
        </p:nvSpPr>
        <p:spPr>
          <a:xfrm>
            <a:off x="2880123" y="2496925"/>
            <a:ext cx="6431753"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Thank you!</a:t>
            </a:r>
            <a:endParaRPr lang="en-US" sz="96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Tree>
    <p:extLst>
      <p:ext uri="{BB962C8B-B14F-4D97-AF65-F5344CB8AC3E}">
        <p14:creationId xmlns:p14="http://schemas.microsoft.com/office/powerpoint/2010/main" val="408362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TextBox 1">
            <a:extLst>
              <a:ext uri="{FF2B5EF4-FFF2-40B4-BE49-F238E27FC236}">
                <a16:creationId xmlns:a16="http://schemas.microsoft.com/office/drawing/2014/main" id="{C2152BD2-A452-22EF-DE67-9E7480C408EB}"/>
              </a:ext>
            </a:extLst>
          </p:cNvPr>
          <p:cNvSpPr txBox="1"/>
          <p:nvPr/>
        </p:nvSpPr>
        <p:spPr>
          <a:xfrm>
            <a:off x="840510" y="348132"/>
            <a:ext cx="10330781" cy="1323439"/>
          </a:xfrm>
          <a:prstGeom prst="rect">
            <a:avLst/>
          </a:prstGeom>
          <a:noFill/>
        </p:spPr>
        <p:txBody>
          <a:bodyPr wrap="square" rtlCol="0">
            <a:spAutoFit/>
          </a:bodyPr>
          <a:lstStyle/>
          <a:p>
            <a:r>
              <a:rPr lang="en-US" sz="2000" b="1" dirty="0">
                <a:solidFill>
                  <a:schemeClr val="accent3">
                    <a:lumMod val="50000"/>
                  </a:schemeClr>
                </a:solidFill>
                <a:latin typeface="+mj-lt"/>
                <a:ea typeface="Heebo" pitchFamily="34" charset="-122"/>
                <a:cs typeface="Aparajita" panose="02020603050405020304" pitchFamily="18" charset="0"/>
              </a:rPr>
              <a:t>HDB RESALE PRICE ANALYSIS</a:t>
            </a:r>
          </a:p>
          <a:p>
            <a:r>
              <a:rPr lang="en-US" sz="2000" dirty="0">
                <a:solidFill>
                  <a:schemeClr val="accent3">
                    <a:lumMod val="50000"/>
                  </a:schemeClr>
                </a:solidFill>
                <a:latin typeface="+mj-lt"/>
                <a:ea typeface="Heebo" pitchFamily="34" charset="-122"/>
                <a:cs typeface="Aparajita" panose="02020603050405020304" pitchFamily="18" charset="0"/>
              </a:rPr>
              <a:t>	This project explores the trends and factors influencing HDB (Housing Development Board) resale prices in Singapore. By analyzing historical data, we'll uncover insights to help homebuyers and investors make informed decisions in the HDB resale market.</a:t>
            </a:r>
            <a:endParaRPr lang="en-SG" sz="2000" dirty="0">
              <a:solidFill>
                <a:schemeClr val="accent3">
                  <a:lumMod val="50000"/>
                </a:schemeClr>
              </a:solidFill>
              <a:latin typeface="+mj-lt"/>
              <a:cs typeface="Aparajita" panose="02020603050405020304" pitchFamily="18" charset="0"/>
            </a:endParaRPr>
          </a:p>
        </p:txBody>
      </p:sp>
      <p:sp>
        <p:nvSpPr>
          <p:cNvPr id="12" name="TextBox 11">
            <a:extLst>
              <a:ext uri="{FF2B5EF4-FFF2-40B4-BE49-F238E27FC236}">
                <a16:creationId xmlns:a16="http://schemas.microsoft.com/office/drawing/2014/main" id="{A3B517CA-D03C-5B10-B7C7-837AE56DF734}"/>
              </a:ext>
            </a:extLst>
          </p:cNvPr>
          <p:cNvSpPr txBox="1"/>
          <p:nvPr/>
        </p:nvSpPr>
        <p:spPr>
          <a:xfrm>
            <a:off x="3687573" y="1670242"/>
            <a:ext cx="4636654" cy="769441"/>
          </a:xfrm>
          <a:prstGeom prst="rect">
            <a:avLst/>
          </a:prstGeom>
          <a:noFill/>
        </p:spPr>
        <p:txBody>
          <a:bodyPr wrap="square" rtlCol="0">
            <a:spAutoFit/>
          </a:bodyPr>
          <a:lstStyle/>
          <a:p>
            <a:r>
              <a:rPr lang="en-SG" sz="2000" dirty="0">
                <a:solidFill>
                  <a:schemeClr val="accent3">
                    <a:lumMod val="50000"/>
                  </a:schemeClr>
                </a:solidFill>
                <a:latin typeface="+mj-lt"/>
                <a:cs typeface="Aparajita" panose="02020603050405020304" pitchFamily="18" charset="0"/>
              </a:rPr>
              <a:t>Research Objective Takeaway Keywords:</a:t>
            </a:r>
          </a:p>
          <a:p>
            <a:endParaRPr lang="en-SG" sz="2400" dirty="0">
              <a:solidFill>
                <a:schemeClr val="accent3">
                  <a:lumMod val="50000"/>
                </a:schemeClr>
              </a:solidFill>
              <a:latin typeface="Aparajita" panose="02020603050405020304" pitchFamily="18" charset="0"/>
              <a:cs typeface="Aparajita" panose="02020603050405020304" pitchFamily="18" charset="0"/>
            </a:endParaRPr>
          </a:p>
        </p:txBody>
      </p:sp>
      <p:sp>
        <p:nvSpPr>
          <p:cNvPr id="13" name="Rectangle: Rounded Corners 12">
            <a:extLst>
              <a:ext uri="{FF2B5EF4-FFF2-40B4-BE49-F238E27FC236}">
                <a16:creationId xmlns:a16="http://schemas.microsoft.com/office/drawing/2014/main" id="{F45B67D4-4356-6F26-DE7E-B4D4CB8E01AB}"/>
              </a:ext>
            </a:extLst>
          </p:cNvPr>
          <p:cNvSpPr/>
          <p:nvPr/>
        </p:nvSpPr>
        <p:spPr>
          <a:xfrm>
            <a:off x="761760" y="2191187"/>
            <a:ext cx="4978400" cy="83099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Resale Trend Over years and uncover   more about future Using Forecast AI</a:t>
            </a:r>
            <a:endParaRPr lang="en-SG" dirty="0">
              <a:solidFill>
                <a:schemeClr val="accent3">
                  <a:lumMod val="50000"/>
                </a:schemeClr>
              </a:solidFill>
              <a:latin typeface="+mj-lt"/>
              <a:cs typeface="Aparajita" panose="02020603050405020304" pitchFamily="18" charset="0"/>
            </a:endParaRPr>
          </a:p>
        </p:txBody>
      </p:sp>
      <p:pic>
        <p:nvPicPr>
          <p:cNvPr id="15" name="Graphic 14" descr="Bar graph with upward trend with solid fill">
            <a:extLst>
              <a:ext uri="{FF2B5EF4-FFF2-40B4-BE49-F238E27FC236}">
                <a16:creationId xmlns:a16="http://schemas.microsoft.com/office/drawing/2014/main" id="{8F46BEF7-5138-5F62-2BEE-FD4013D06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3787" y="2339842"/>
            <a:ext cx="701964" cy="701964"/>
          </a:xfrm>
          <a:prstGeom prst="rect">
            <a:avLst/>
          </a:prstGeom>
        </p:spPr>
      </p:pic>
      <p:sp>
        <p:nvSpPr>
          <p:cNvPr id="18" name="Rectangle: Rounded Corners 17">
            <a:extLst>
              <a:ext uri="{FF2B5EF4-FFF2-40B4-BE49-F238E27FC236}">
                <a16:creationId xmlns:a16="http://schemas.microsoft.com/office/drawing/2014/main" id="{A3D958E5-79CB-9655-4E9E-719312B779C7}"/>
              </a:ext>
            </a:extLst>
          </p:cNvPr>
          <p:cNvSpPr/>
          <p:nvPr/>
        </p:nvSpPr>
        <p:spPr>
          <a:xfrm>
            <a:off x="761760" y="3301808"/>
            <a:ext cx="4978400" cy="9144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Hierarchical distribution of Resale Prices across Regions, Towns, Blocks and so on.</a:t>
            </a:r>
            <a:endParaRPr lang="en-SG" dirty="0">
              <a:solidFill>
                <a:schemeClr val="accent3">
                  <a:lumMod val="50000"/>
                </a:schemeClr>
              </a:solidFill>
              <a:latin typeface="+mj-lt"/>
              <a:cs typeface="Aparajita" panose="02020603050405020304" pitchFamily="18" charset="0"/>
            </a:endParaRPr>
          </a:p>
        </p:txBody>
      </p:sp>
      <p:sp>
        <p:nvSpPr>
          <p:cNvPr id="20" name="Rectangle: Rounded Corners 19">
            <a:extLst>
              <a:ext uri="{FF2B5EF4-FFF2-40B4-BE49-F238E27FC236}">
                <a16:creationId xmlns:a16="http://schemas.microsoft.com/office/drawing/2014/main" id="{210F9211-C343-DCC0-30B7-414323732F2F}"/>
              </a:ext>
            </a:extLst>
          </p:cNvPr>
          <p:cNvSpPr/>
          <p:nvPr/>
        </p:nvSpPr>
        <p:spPr>
          <a:xfrm>
            <a:off x="761760" y="4412821"/>
            <a:ext cx="4978400" cy="9144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HDB resale prices and sales volumes from 2012 to 2024, highlighting key factors influencing these metrics.</a:t>
            </a:r>
            <a:endParaRPr lang="en-SG" dirty="0">
              <a:solidFill>
                <a:schemeClr val="accent3">
                  <a:lumMod val="50000"/>
                </a:schemeClr>
              </a:solidFill>
              <a:latin typeface="+mj-lt"/>
              <a:cs typeface="Aparajita" panose="02020603050405020304" pitchFamily="18" charset="0"/>
            </a:endParaRPr>
          </a:p>
        </p:txBody>
      </p:sp>
      <p:pic>
        <p:nvPicPr>
          <p:cNvPr id="155" name="Graphic 154" descr="Upward trend with solid fill">
            <a:extLst>
              <a:ext uri="{FF2B5EF4-FFF2-40B4-BE49-F238E27FC236}">
                <a16:creationId xmlns:a16="http://schemas.microsoft.com/office/drawing/2014/main" id="{45C30FA5-8AB0-1A01-A756-57EFC3804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026" y="4497156"/>
            <a:ext cx="914400" cy="914400"/>
          </a:xfrm>
          <a:prstGeom prst="rect">
            <a:avLst/>
          </a:prstGeom>
        </p:spPr>
      </p:pic>
      <p:sp>
        <p:nvSpPr>
          <p:cNvPr id="21" name="Rectangle: Rounded Corners 20">
            <a:extLst>
              <a:ext uri="{FF2B5EF4-FFF2-40B4-BE49-F238E27FC236}">
                <a16:creationId xmlns:a16="http://schemas.microsoft.com/office/drawing/2014/main" id="{74123C40-2E7D-99C0-EB4C-BB0AD5920A43}"/>
              </a:ext>
            </a:extLst>
          </p:cNvPr>
          <p:cNvSpPr/>
          <p:nvPr/>
        </p:nvSpPr>
        <p:spPr>
          <a:xfrm>
            <a:off x="761760" y="5439303"/>
            <a:ext cx="5130129" cy="11351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Overview of HDB resale transactions, showcasing the total transaction value and key statistics and  transaction volumes across different towns.</a:t>
            </a:r>
            <a:endParaRPr lang="en-SG" dirty="0">
              <a:solidFill>
                <a:schemeClr val="accent3">
                  <a:lumMod val="50000"/>
                </a:schemeClr>
              </a:solidFill>
              <a:latin typeface="+mj-lt"/>
              <a:cs typeface="Aparajita" panose="02020603050405020304" pitchFamily="18" charset="0"/>
            </a:endParaRPr>
          </a:p>
        </p:txBody>
      </p:sp>
      <p:pic>
        <p:nvPicPr>
          <p:cNvPr id="159" name="Graphic 158" descr="Statistics with solid fill">
            <a:extLst>
              <a:ext uri="{FF2B5EF4-FFF2-40B4-BE49-F238E27FC236}">
                <a16:creationId xmlns:a16="http://schemas.microsoft.com/office/drawing/2014/main" id="{A8F82AC5-A829-0B7F-4B98-0906660AA5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341" y="5620232"/>
            <a:ext cx="914400" cy="914400"/>
          </a:xfrm>
          <a:prstGeom prst="rect">
            <a:avLst/>
          </a:prstGeom>
        </p:spPr>
      </p:pic>
      <p:sp>
        <p:nvSpPr>
          <p:cNvPr id="22" name="Rectangle: Rounded Corners 21">
            <a:extLst>
              <a:ext uri="{FF2B5EF4-FFF2-40B4-BE49-F238E27FC236}">
                <a16:creationId xmlns:a16="http://schemas.microsoft.com/office/drawing/2014/main" id="{2B019B56-CFCD-FAE9-4E7C-A9A227A71418}"/>
              </a:ext>
            </a:extLst>
          </p:cNvPr>
          <p:cNvSpPr/>
          <p:nvPr/>
        </p:nvSpPr>
        <p:spPr>
          <a:xfrm>
            <a:off x="6609868" y="2144919"/>
            <a:ext cx="5073267" cy="9144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Offers Valuable insights for Property market stakeholders by the resale price index values over the years</a:t>
            </a:r>
            <a:endParaRPr lang="en-SG" dirty="0">
              <a:solidFill>
                <a:schemeClr val="accent3">
                  <a:lumMod val="50000"/>
                </a:schemeClr>
              </a:solidFill>
              <a:latin typeface="+mj-lt"/>
              <a:cs typeface="Aparajita" panose="02020603050405020304" pitchFamily="18" charset="0"/>
            </a:endParaRPr>
          </a:p>
        </p:txBody>
      </p:sp>
      <p:pic>
        <p:nvPicPr>
          <p:cNvPr id="134" name="Graphic 133" descr="Research with solid fill">
            <a:extLst>
              <a:ext uri="{FF2B5EF4-FFF2-40B4-BE49-F238E27FC236}">
                <a16:creationId xmlns:a16="http://schemas.microsoft.com/office/drawing/2014/main" id="{F1DCF296-21E9-5837-3AC0-D2E63107DF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09868" y="2199273"/>
            <a:ext cx="914400" cy="914400"/>
          </a:xfrm>
          <a:prstGeom prst="rect">
            <a:avLst/>
          </a:prstGeom>
        </p:spPr>
      </p:pic>
      <p:sp>
        <p:nvSpPr>
          <p:cNvPr id="23" name="Rectangle: Rounded Corners 22">
            <a:extLst>
              <a:ext uri="{FF2B5EF4-FFF2-40B4-BE49-F238E27FC236}">
                <a16:creationId xmlns:a16="http://schemas.microsoft.com/office/drawing/2014/main" id="{445E119D-79D1-9612-FC7A-86F0EFE03BB6}"/>
              </a:ext>
            </a:extLst>
          </p:cNvPr>
          <p:cNvSpPr/>
          <p:nvPr/>
        </p:nvSpPr>
        <p:spPr>
          <a:xfrm>
            <a:off x="6562244" y="3370231"/>
            <a:ext cx="5073266" cy="9144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Interactive Map to help to find out nearest MRT, school, mall and latest Highest Resale Price of the Blk.</a:t>
            </a:r>
            <a:endParaRPr lang="en-SG" dirty="0">
              <a:solidFill>
                <a:schemeClr val="accent3">
                  <a:lumMod val="50000"/>
                </a:schemeClr>
              </a:solidFill>
              <a:latin typeface="+mj-lt"/>
              <a:cs typeface="Aparajita" panose="02020603050405020304" pitchFamily="18" charset="0"/>
            </a:endParaRPr>
          </a:p>
        </p:txBody>
      </p:sp>
      <p:pic>
        <p:nvPicPr>
          <p:cNvPr id="149" name="Graphic 148" descr="Map with pin with solid fill">
            <a:extLst>
              <a:ext uri="{FF2B5EF4-FFF2-40B4-BE49-F238E27FC236}">
                <a16:creationId xmlns:a16="http://schemas.microsoft.com/office/drawing/2014/main" id="{AA26A37B-5252-562C-CF8E-E56CECAF6D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9868" y="3350321"/>
            <a:ext cx="914400" cy="914400"/>
          </a:xfrm>
          <a:prstGeom prst="rect">
            <a:avLst/>
          </a:prstGeom>
        </p:spPr>
      </p:pic>
      <p:sp>
        <p:nvSpPr>
          <p:cNvPr id="24" name="Rectangle: Rounded Corners 23">
            <a:extLst>
              <a:ext uri="{FF2B5EF4-FFF2-40B4-BE49-F238E27FC236}">
                <a16:creationId xmlns:a16="http://schemas.microsoft.com/office/drawing/2014/main" id="{E8306EF4-C7B0-CD67-E6F2-26EA826B0952}"/>
              </a:ext>
            </a:extLst>
          </p:cNvPr>
          <p:cNvSpPr/>
          <p:nvPr/>
        </p:nvSpPr>
        <p:spPr>
          <a:xfrm>
            <a:off x="6533621" y="4541189"/>
            <a:ext cx="5054264" cy="9144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For Investors to get Latest resale prices over the years with Nearest Amenities values.</a:t>
            </a:r>
            <a:endParaRPr lang="en-SG" dirty="0">
              <a:solidFill>
                <a:schemeClr val="accent3">
                  <a:lumMod val="50000"/>
                </a:schemeClr>
              </a:solidFill>
              <a:latin typeface="+mj-lt"/>
              <a:cs typeface="Aparajita" panose="02020603050405020304" pitchFamily="18" charset="0"/>
            </a:endParaRPr>
          </a:p>
        </p:txBody>
      </p:sp>
      <p:pic>
        <p:nvPicPr>
          <p:cNvPr id="25" name="Graphic 24" descr="Business Growth with solid fill">
            <a:extLst>
              <a:ext uri="{FF2B5EF4-FFF2-40B4-BE49-F238E27FC236}">
                <a16:creationId xmlns:a16="http://schemas.microsoft.com/office/drawing/2014/main" id="{1F50C874-E141-A716-A497-2763FFDFB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09868" y="4572482"/>
            <a:ext cx="914400" cy="914400"/>
          </a:xfrm>
          <a:prstGeom prst="rect">
            <a:avLst/>
          </a:prstGeom>
        </p:spPr>
      </p:pic>
      <p:pic>
        <p:nvPicPr>
          <p:cNvPr id="16" name="Graphic 15" descr="Flowchart with solid fill">
            <a:extLst>
              <a:ext uri="{FF2B5EF4-FFF2-40B4-BE49-F238E27FC236}">
                <a16:creationId xmlns:a16="http://schemas.microsoft.com/office/drawing/2014/main" id="{67EBA8B5-0E6B-C668-DC48-C80FC32CAF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853025" y="3374798"/>
            <a:ext cx="914400" cy="914400"/>
          </a:xfrm>
          <a:prstGeom prst="rect">
            <a:avLst/>
          </a:prstGeom>
        </p:spPr>
      </p:pic>
      <p:sp>
        <p:nvSpPr>
          <p:cNvPr id="3" name="Rectangle: Rounded Corners 2">
            <a:extLst>
              <a:ext uri="{FF2B5EF4-FFF2-40B4-BE49-F238E27FC236}">
                <a16:creationId xmlns:a16="http://schemas.microsoft.com/office/drawing/2014/main" id="{A3E6E989-0AF0-BE53-6149-3A7E0F7C5B52}"/>
              </a:ext>
            </a:extLst>
          </p:cNvPr>
          <p:cNvSpPr/>
          <p:nvPr/>
        </p:nvSpPr>
        <p:spPr>
          <a:xfrm>
            <a:off x="6562244" y="5675138"/>
            <a:ext cx="4978400" cy="830997"/>
          </a:xfrm>
          <a:prstGeom prst="roundRect">
            <a:avLst>
              <a:gd name="adj" fmla="val 19968"/>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dirty="0">
                <a:solidFill>
                  <a:schemeClr val="accent3">
                    <a:lumMod val="50000"/>
                  </a:schemeClr>
                </a:solidFill>
                <a:latin typeface="+mj-lt"/>
                <a:cs typeface="Aparajita" panose="02020603050405020304" pitchFamily="18" charset="0"/>
              </a:rPr>
              <a:t>Multivariate clustering analysis performed using machine learning techniques in Power BI.</a:t>
            </a:r>
            <a:endParaRPr lang="en-SG" dirty="0">
              <a:solidFill>
                <a:schemeClr val="accent3">
                  <a:lumMod val="50000"/>
                </a:schemeClr>
              </a:solidFill>
              <a:latin typeface="+mj-lt"/>
              <a:cs typeface="Aparajita" panose="02020603050405020304" pitchFamily="18" charset="0"/>
            </a:endParaRPr>
          </a:p>
        </p:txBody>
      </p:sp>
      <p:pic>
        <p:nvPicPr>
          <p:cNvPr id="9" name="Graphic 8" descr="Connections with solid fill">
            <a:extLst>
              <a:ext uri="{FF2B5EF4-FFF2-40B4-BE49-F238E27FC236}">
                <a16:creationId xmlns:a16="http://schemas.microsoft.com/office/drawing/2014/main" id="{BDA9D7E4-97FF-204F-06D7-B343E9F951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9868" y="5673010"/>
            <a:ext cx="835252" cy="835252"/>
          </a:xfrm>
          <a:prstGeom prst="rect">
            <a:avLst/>
          </a:prstGeom>
        </p:spPr>
      </p:pic>
    </p:spTree>
    <p:extLst>
      <p:ext uri="{BB962C8B-B14F-4D97-AF65-F5344CB8AC3E}">
        <p14:creationId xmlns:p14="http://schemas.microsoft.com/office/powerpoint/2010/main" val="333531300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4" name="Rectangle 3">
            <a:extLst>
              <a:ext uri="{FF2B5EF4-FFF2-40B4-BE49-F238E27FC236}">
                <a16:creationId xmlns:a16="http://schemas.microsoft.com/office/drawing/2014/main" id="{45A7A23D-F3AB-4E7E-4684-A4F00E818027}"/>
              </a:ext>
            </a:extLst>
          </p:cNvPr>
          <p:cNvSpPr/>
          <p:nvPr/>
        </p:nvSpPr>
        <p:spPr>
          <a:xfrm>
            <a:off x="66334" y="257283"/>
            <a:ext cx="4960012"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Extracting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2" name="TextBox 1">
            <a:extLst>
              <a:ext uri="{FF2B5EF4-FFF2-40B4-BE49-F238E27FC236}">
                <a16:creationId xmlns:a16="http://schemas.microsoft.com/office/drawing/2014/main" id="{5EDFBD76-CBE6-6DA7-2456-B913B2AA5E6E}"/>
              </a:ext>
            </a:extLst>
          </p:cNvPr>
          <p:cNvSpPr txBox="1"/>
          <p:nvPr/>
        </p:nvSpPr>
        <p:spPr>
          <a:xfrm>
            <a:off x="157018" y="1314671"/>
            <a:ext cx="11968648" cy="375487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SG" dirty="0">
                <a:latin typeface="+mj-lt"/>
              </a:rPr>
              <a:t>Data Sets:</a:t>
            </a:r>
          </a:p>
          <a:p>
            <a:r>
              <a:rPr lang="en-SG" dirty="0">
                <a:solidFill>
                  <a:srgbClr val="990000"/>
                </a:solidFill>
                <a:latin typeface="+mj-lt"/>
              </a:rPr>
              <a:t>	Total 5 Data Sets Used</a:t>
            </a:r>
          </a:p>
          <a:p>
            <a:r>
              <a:rPr lang="en-SG" dirty="0">
                <a:latin typeface="+mj-lt"/>
              </a:rPr>
              <a:t>	1. HDB Resale Data Set from year 2012 – 2019</a:t>
            </a:r>
          </a:p>
          <a:p>
            <a:pPr lvl="4"/>
            <a:r>
              <a:rPr lang="en-SG" dirty="0">
                <a:latin typeface="+mj-lt"/>
              </a:rPr>
              <a:t>Column Names: </a:t>
            </a:r>
            <a:r>
              <a:rPr lang="en-SG" dirty="0" err="1">
                <a:latin typeface="+mj-lt"/>
              </a:rPr>
              <a:t>blk</a:t>
            </a:r>
            <a:r>
              <a:rPr lang="en-SG" dirty="0">
                <a:latin typeface="+mj-lt"/>
              </a:rPr>
              <a:t>, </a:t>
            </a:r>
            <a:r>
              <a:rPr lang="en-SG" dirty="0" err="1">
                <a:latin typeface="+mj-lt"/>
              </a:rPr>
              <a:t>flat_model</a:t>
            </a:r>
            <a:r>
              <a:rPr lang="en-SG" dirty="0">
                <a:latin typeface="+mj-lt"/>
              </a:rPr>
              <a:t>, </a:t>
            </a:r>
            <a:r>
              <a:rPr lang="en-SG" dirty="0" err="1">
                <a:latin typeface="+mj-lt"/>
              </a:rPr>
              <a:t>flat_type</a:t>
            </a:r>
            <a:r>
              <a:rPr lang="en-SG" dirty="0">
                <a:latin typeface="+mj-lt"/>
              </a:rPr>
              <a:t>, </a:t>
            </a:r>
            <a:r>
              <a:rPr lang="en-SG" dirty="0" err="1">
                <a:latin typeface="+mj-lt"/>
              </a:rPr>
              <a:t>floor_area</a:t>
            </a:r>
            <a:r>
              <a:rPr lang="en-SG" dirty="0">
                <a:latin typeface="+mj-lt"/>
              </a:rPr>
              <a:t> sqm ,</a:t>
            </a:r>
            <a:r>
              <a:rPr lang="en-SG" dirty="0" err="1">
                <a:latin typeface="+mj-lt"/>
              </a:rPr>
              <a:t>lease_commence_date</a:t>
            </a:r>
            <a:r>
              <a:rPr lang="en-SG" dirty="0">
                <a:latin typeface="+mj-lt"/>
              </a:rPr>
              <a:t>, month, </a:t>
            </a:r>
            <a:r>
              <a:rPr lang="en-SG" dirty="0" err="1">
                <a:latin typeface="+mj-lt"/>
              </a:rPr>
              <a:t>remaining_lease</a:t>
            </a:r>
            <a:r>
              <a:rPr lang="en-SG" dirty="0">
                <a:latin typeface="+mj-lt"/>
              </a:rPr>
              <a:t>, </a:t>
            </a:r>
            <a:r>
              <a:rPr lang="en-SG" dirty="0" err="1">
                <a:latin typeface="+mj-lt"/>
              </a:rPr>
              <a:t>resale_price</a:t>
            </a:r>
            <a:r>
              <a:rPr lang="en-SG" dirty="0">
                <a:latin typeface="+mj-lt"/>
              </a:rPr>
              <a:t>, </a:t>
            </a:r>
            <a:r>
              <a:rPr lang="en-SG" dirty="0" err="1">
                <a:latin typeface="+mj-lt"/>
              </a:rPr>
              <a:t>story_range</a:t>
            </a:r>
            <a:r>
              <a:rPr lang="en-SG" dirty="0">
                <a:latin typeface="+mj-lt"/>
              </a:rPr>
              <a:t>, </a:t>
            </a:r>
            <a:r>
              <a:rPr lang="en-SG" dirty="0" err="1">
                <a:latin typeface="+mj-lt"/>
              </a:rPr>
              <a:t>street_range</a:t>
            </a:r>
            <a:r>
              <a:rPr lang="en-SG" dirty="0">
                <a:latin typeface="+mj-lt"/>
              </a:rPr>
              <a:t>, town, </a:t>
            </a:r>
            <a:r>
              <a:rPr lang="en-SG" dirty="0" err="1">
                <a:latin typeface="+mj-lt"/>
              </a:rPr>
              <a:t>street_lat</a:t>
            </a:r>
            <a:r>
              <a:rPr lang="en-SG" dirty="0">
                <a:latin typeface="+mj-lt"/>
              </a:rPr>
              <a:t>, </a:t>
            </a:r>
            <a:r>
              <a:rPr lang="en-SG" dirty="0" err="1">
                <a:latin typeface="+mj-lt"/>
              </a:rPr>
              <a:t>street_lon,town_lat</a:t>
            </a:r>
            <a:r>
              <a:rPr lang="en-SG" dirty="0">
                <a:latin typeface="+mj-lt"/>
              </a:rPr>
              <a:t>, </a:t>
            </a:r>
            <a:r>
              <a:rPr lang="en-SG" dirty="0" err="1">
                <a:latin typeface="+mj-lt"/>
              </a:rPr>
              <a:t>town_lon</a:t>
            </a:r>
            <a:endParaRPr lang="en-SG" dirty="0">
              <a:latin typeface="+mj-lt"/>
            </a:endParaRPr>
          </a:p>
          <a:p>
            <a:r>
              <a:rPr lang="en-SG" dirty="0">
                <a:latin typeface="+mj-lt"/>
              </a:rPr>
              <a:t>	</a:t>
            </a:r>
            <a:r>
              <a:rPr lang="en-SG" dirty="0">
                <a:solidFill>
                  <a:srgbClr val="990000"/>
                </a:solidFill>
                <a:latin typeface="+mj-lt"/>
              </a:rPr>
              <a:t>Other Data Source (data.gov.sg)(onemap.gov.sg) (</a:t>
            </a:r>
            <a:r>
              <a:rPr lang="en-SG" dirty="0">
                <a:solidFill>
                  <a:srgbClr val="990000"/>
                </a:solidFill>
                <a:latin typeface="+mj-lt"/>
                <a:hlinkClick r:id="rId3"/>
              </a:rPr>
              <a:t>flat amenities</a:t>
            </a:r>
            <a:r>
              <a:rPr lang="en-SG" dirty="0">
                <a:solidFill>
                  <a:srgbClr val="990000"/>
                </a:solidFill>
                <a:latin typeface="+mj-lt"/>
              </a:rPr>
              <a:t>)</a:t>
            </a:r>
          </a:p>
          <a:p>
            <a:r>
              <a:rPr lang="en-SG" dirty="0">
                <a:latin typeface="+mj-lt"/>
              </a:rPr>
              <a:t>	2. HDB Resale Data Set from year 2020-2024 </a:t>
            </a:r>
          </a:p>
          <a:p>
            <a:r>
              <a:rPr lang="en-SG" dirty="0">
                <a:latin typeface="+mj-lt"/>
              </a:rPr>
              <a:t>		Resale Data from data.gov.sg doesn’t have latitude and longitude data, </a:t>
            </a:r>
            <a:r>
              <a:rPr lang="en-SG" dirty="0" err="1">
                <a:latin typeface="+mj-lt"/>
              </a:rPr>
              <a:t>Onemap</a:t>
            </a:r>
            <a:r>
              <a:rPr lang="en-SG" dirty="0">
                <a:latin typeface="+mj-lt"/>
              </a:rPr>
              <a:t> </a:t>
            </a:r>
            <a:r>
              <a:rPr lang="en-SG" dirty="0" err="1">
                <a:latin typeface="+mj-lt"/>
              </a:rPr>
              <a:t>api</a:t>
            </a:r>
            <a:r>
              <a:rPr lang="en-SG" dirty="0">
                <a:latin typeface="+mj-lt"/>
              </a:rPr>
              <a:t> is used to retrieve 		latitude and  </a:t>
            </a:r>
            <a:r>
              <a:rPr lang="en-SG" dirty="0" err="1">
                <a:latin typeface="+mj-lt"/>
              </a:rPr>
              <a:t>longtitue</a:t>
            </a:r>
            <a:r>
              <a:rPr lang="en-SG" dirty="0">
                <a:latin typeface="+mj-lt"/>
              </a:rPr>
              <a:t> data.</a:t>
            </a:r>
          </a:p>
          <a:p>
            <a:r>
              <a:rPr lang="en-SG" dirty="0">
                <a:latin typeface="+mj-lt"/>
              </a:rPr>
              <a:t>			</a:t>
            </a:r>
          </a:p>
          <a:p>
            <a:r>
              <a:rPr lang="en-SG" dirty="0">
                <a:latin typeface="+mj-lt"/>
              </a:rPr>
              <a:t>	</a:t>
            </a:r>
            <a:endParaRPr lang="en-SG" sz="2000" dirty="0">
              <a:solidFill>
                <a:schemeClr val="accent3">
                  <a:lumMod val="50000"/>
                </a:schemeClr>
              </a:solidFill>
              <a:latin typeface="+mj-lt"/>
              <a:cs typeface="Aparajita" panose="02020603050405020304" pitchFamily="18" charset="0"/>
            </a:endParaRPr>
          </a:p>
          <a:p>
            <a:endParaRPr lang="en-SG" sz="2000" dirty="0">
              <a:solidFill>
                <a:schemeClr val="accent3">
                  <a:lumMod val="50000"/>
                </a:schemeClr>
              </a:solidFill>
              <a:latin typeface="+mj-lt"/>
              <a:cs typeface="Aparajita" panose="02020603050405020304" pitchFamily="18" charset="0"/>
            </a:endParaRPr>
          </a:p>
          <a:p>
            <a:r>
              <a:rPr lang="en-SG" sz="2000" dirty="0">
                <a:solidFill>
                  <a:schemeClr val="tx1">
                    <a:lumMod val="95000"/>
                    <a:lumOff val="5000"/>
                  </a:schemeClr>
                </a:solidFill>
                <a:latin typeface="Aparajita" panose="02020603050405020304" pitchFamily="18" charset="0"/>
                <a:cs typeface="Aparajita" panose="02020603050405020304" pitchFamily="18" charset="0"/>
              </a:rPr>
              <a:t>	</a:t>
            </a:r>
          </a:p>
        </p:txBody>
      </p:sp>
      <p:pic>
        <p:nvPicPr>
          <p:cNvPr id="5" name="Picture 4">
            <a:extLst>
              <a:ext uri="{FF2B5EF4-FFF2-40B4-BE49-F238E27FC236}">
                <a16:creationId xmlns:a16="http://schemas.microsoft.com/office/drawing/2014/main" id="{42ECE9AB-F92A-5B9E-1490-BDD29C729C7B}"/>
              </a:ext>
            </a:extLst>
          </p:cNvPr>
          <p:cNvPicPr>
            <a:picLocks noChangeAspect="1"/>
          </p:cNvPicPr>
          <p:nvPr/>
        </p:nvPicPr>
        <p:blipFill>
          <a:blip r:embed="rId4"/>
          <a:stretch>
            <a:fillRect/>
          </a:stretch>
        </p:blipFill>
        <p:spPr>
          <a:xfrm>
            <a:off x="4758879" y="3648076"/>
            <a:ext cx="6613360" cy="3152058"/>
          </a:xfrm>
          <a:prstGeom prst="rect">
            <a:avLst/>
          </a:prstGeom>
        </p:spPr>
      </p:pic>
    </p:spTree>
    <p:extLst>
      <p:ext uri="{BB962C8B-B14F-4D97-AF65-F5344CB8AC3E}">
        <p14:creationId xmlns:p14="http://schemas.microsoft.com/office/powerpoint/2010/main" val="18159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4" name="Rectangle 3">
            <a:extLst>
              <a:ext uri="{FF2B5EF4-FFF2-40B4-BE49-F238E27FC236}">
                <a16:creationId xmlns:a16="http://schemas.microsoft.com/office/drawing/2014/main" id="{45A7A23D-F3AB-4E7E-4684-A4F00E818027}"/>
              </a:ext>
            </a:extLst>
          </p:cNvPr>
          <p:cNvSpPr/>
          <p:nvPr/>
        </p:nvSpPr>
        <p:spPr>
          <a:xfrm>
            <a:off x="66334" y="257283"/>
            <a:ext cx="4960012"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Extracting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2" name="TextBox 1">
            <a:extLst>
              <a:ext uri="{FF2B5EF4-FFF2-40B4-BE49-F238E27FC236}">
                <a16:creationId xmlns:a16="http://schemas.microsoft.com/office/drawing/2014/main" id="{5EDFBD76-CBE6-6DA7-2456-B913B2AA5E6E}"/>
              </a:ext>
            </a:extLst>
          </p:cNvPr>
          <p:cNvSpPr txBox="1"/>
          <p:nvPr/>
        </p:nvSpPr>
        <p:spPr>
          <a:xfrm>
            <a:off x="157018" y="1314671"/>
            <a:ext cx="11968648" cy="350865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SG" dirty="0">
                <a:latin typeface="+mj-lt"/>
              </a:rPr>
              <a:t>Data Sets:</a:t>
            </a:r>
          </a:p>
          <a:p>
            <a:r>
              <a:rPr lang="en-SG" dirty="0">
                <a:solidFill>
                  <a:srgbClr val="990000"/>
                </a:solidFill>
                <a:latin typeface="+mj-lt"/>
              </a:rPr>
              <a:t>	</a:t>
            </a:r>
            <a:r>
              <a:rPr lang="en-SG" dirty="0">
                <a:latin typeface="+mj-lt"/>
              </a:rPr>
              <a:t>		</a:t>
            </a:r>
          </a:p>
          <a:p>
            <a:r>
              <a:rPr lang="en-SG" dirty="0">
                <a:latin typeface="+mj-lt"/>
              </a:rPr>
              <a:t>	3. Region and town </a:t>
            </a:r>
          </a:p>
          <a:p>
            <a:r>
              <a:rPr lang="en-SG" dirty="0">
                <a:latin typeface="+mj-lt"/>
              </a:rPr>
              <a:t>		Column Names: Region , town</a:t>
            </a:r>
          </a:p>
          <a:p>
            <a:r>
              <a:rPr lang="en-SG" dirty="0">
                <a:latin typeface="+mj-lt"/>
              </a:rPr>
              <a:t>	4. HDB Resale Price Index</a:t>
            </a:r>
          </a:p>
          <a:p>
            <a:r>
              <a:rPr lang="en-SG" dirty="0">
                <a:latin typeface="+mj-lt"/>
              </a:rPr>
              <a:t>		Column Names: Year-Q, RPI	</a:t>
            </a:r>
          </a:p>
          <a:p>
            <a:r>
              <a:rPr lang="en-SG" dirty="0">
                <a:latin typeface="+mj-lt"/>
              </a:rPr>
              <a:t>	5. Flat Amenities (nearest MRT, School, Part, Mall with distance)</a:t>
            </a:r>
          </a:p>
          <a:p>
            <a:pPr lvl="4"/>
            <a:r>
              <a:rPr lang="en-SG" dirty="0">
                <a:latin typeface="+mj-lt"/>
              </a:rPr>
              <a:t>Column Names: Flat, </a:t>
            </a:r>
            <a:r>
              <a:rPr lang="en-SG" dirty="0" err="1">
                <a:latin typeface="+mj-lt"/>
              </a:rPr>
              <a:t>near_school</a:t>
            </a:r>
            <a:r>
              <a:rPr lang="en-SG" dirty="0">
                <a:latin typeface="+mj-lt"/>
              </a:rPr>
              <a:t>, </a:t>
            </a:r>
            <a:r>
              <a:rPr lang="en-SG" dirty="0" err="1">
                <a:latin typeface="+mj-lt"/>
              </a:rPr>
              <a:t>near_school_dist</a:t>
            </a:r>
            <a:r>
              <a:rPr lang="en-SG" dirty="0">
                <a:latin typeface="+mj-lt"/>
              </a:rPr>
              <a:t>, </a:t>
            </a:r>
            <a:r>
              <a:rPr lang="en-SG" dirty="0" err="1">
                <a:latin typeface="+mj-lt"/>
              </a:rPr>
              <a:t>num_school</a:t>
            </a:r>
            <a:r>
              <a:rPr lang="en-SG" dirty="0">
                <a:latin typeface="+mj-lt"/>
              </a:rPr>
              <a:t>, </a:t>
            </a:r>
            <a:r>
              <a:rPr lang="en-SG" dirty="0" err="1">
                <a:latin typeface="+mj-lt"/>
              </a:rPr>
              <a:t>near_hawker</a:t>
            </a:r>
            <a:r>
              <a:rPr lang="en-SG" dirty="0">
                <a:latin typeface="+mj-lt"/>
              </a:rPr>
              <a:t>, </a:t>
            </a:r>
            <a:r>
              <a:rPr lang="en-SG" dirty="0" err="1">
                <a:latin typeface="+mj-lt"/>
              </a:rPr>
              <a:t>near_hawker_dist</a:t>
            </a:r>
            <a:r>
              <a:rPr lang="en-SG" dirty="0">
                <a:latin typeface="+mj-lt"/>
              </a:rPr>
              <a:t>, </a:t>
            </a:r>
            <a:r>
              <a:rPr lang="en-SG" dirty="0" err="1">
                <a:latin typeface="+mj-lt"/>
              </a:rPr>
              <a:t>near_mall</a:t>
            </a:r>
            <a:r>
              <a:rPr lang="en-SG" dirty="0">
                <a:latin typeface="+mj-lt"/>
              </a:rPr>
              <a:t>, </a:t>
            </a:r>
            <a:r>
              <a:rPr lang="en-SG" dirty="0" err="1">
                <a:latin typeface="+mj-lt"/>
              </a:rPr>
              <a:t>near_mall_dist</a:t>
            </a:r>
            <a:r>
              <a:rPr lang="en-SG" dirty="0">
                <a:latin typeface="+mj-lt"/>
              </a:rPr>
              <a:t>, </a:t>
            </a:r>
            <a:r>
              <a:rPr lang="en-SG" dirty="0" err="1">
                <a:latin typeface="+mj-lt"/>
              </a:rPr>
              <a:t>near_mrt</a:t>
            </a:r>
            <a:r>
              <a:rPr lang="en-SG" dirty="0">
                <a:latin typeface="+mj-lt"/>
              </a:rPr>
              <a:t>, </a:t>
            </a:r>
            <a:r>
              <a:rPr lang="en-SG" dirty="0" err="1">
                <a:latin typeface="+mj-lt"/>
              </a:rPr>
              <a:t>near_mrt_dist</a:t>
            </a:r>
            <a:r>
              <a:rPr lang="en-SG" dirty="0">
                <a:latin typeface="+mj-lt"/>
              </a:rPr>
              <a:t>, </a:t>
            </a:r>
            <a:r>
              <a:rPr lang="en-SG" dirty="0" err="1">
                <a:latin typeface="+mj-lt"/>
              </a:rPr>
              <a:t>distance_douby</a:t>
            </a:r>
            <a:endParaRPr lang="en-SG" dirty="0">
              <a:latin typeface="+mj-lt"/>
            </a:endParaRPr>
          </a:p>
          <a:p>
            <a:endParaRPr lang="en-SG" sz="2000" dirty="0">
              <a:solidFill>
                <a:schemeClr val="accent3">
                  <a:lumMod val="50000"/>
                </a:schemeClr>
              </a:solidFill>
              <a:latin typeface="+mj-lt"/>
              <a:cs typeface="Aparajita" panose="02020603050405020304" pitchFamily="18" charset="0"/>
            </a:endParaRPr>
          </a:p>
          <a:p>
            <a:endParaRPr lang="en-SG" sz="2000" dirty="0">
              <a:solidFill>
                <a:schemeClr val="accent3">
                  <a:lumMod val="50000"/>
                </a:schemeClr>
              </a:solidFill>
              <a:latin typeface="+mj-lt"/>
              <a:cs typeface="Aparajita" panose="02020603050405020304" pitchFamily="18" charset="0"/>
            </a:endParaRPr>
          </a:p>
          <a:p>
            <a:r>
              <a:rPr lang="en-SG" sz="2000" dirty="0">
                <a:solidFill>
                  <a:schemeClr val="tx1">
                    <a:lumMod val="95000"/>
                    <a:lumOff val="5000"/>
                  </a:schemeClr>
                </a:solidFill>
                <a:latin typeface="Aparajita" panose="02020603050405020304" pitchFamily="18" charset="0"/>
                <a:cs typeface="Aparajita" panose="02020603050405020304" pitchFamily="18" charset="0"/>
              </a:rPr>
              <a:t>	</a:t>
            </a:r>
          </a:p>
        </p:txBody>
      </p:sp>
    </p:spTree>
    <p:extLst>
      <p:ext uri="{BB962C8B-B14F-4D97-AF65-F5344CB8AC3E}">
        <p14:creationId xmlns:p14="http://schemas.microsoft.com/office/powerpoint/2010/main" val="316674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Rectangle 1">
            <a:extLst>
              <a:ext uri="{FF2B5EF4-FFF2-40B4-BE49-F238E27FC236}">
                <a16:creationId xmlns:a16="http://schemas.microsoft.com/office/drawing/2014/main" id="{44101E5E-88EC-C3A7-790E-2B9378A368B8}"/>
              </a:ext>
            </a:extLst>
          </p:cNvPr>
          <p:cNvSpPr/>
          <p:nvPr/>
        </p:nvSpPr>
        <p:spPr>
          <a:xfrm>
            <a:off x="305183" y="257283"/>
            <a:ext cx="4482316"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Cleaning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3" name="TextBox 2">
            <a:extLst>
              <a:ext uri="{FF2B5EF4-FFF2-40B4-BE49-F238E27FC236}">
                <a16:creationId xmlns:a16="http://schemas.microsoft.com/office/drawing/2014/main" id="{F5CB6791-8CF6-0152-D90E-990DF4200C2B}"/>
              </a:ext>
            </a:extLst>
          </p:cNvPr>
          <p:cNvSpPr txBox="1"/>
          <p:nvPr/>
        </p:nvSpPr>
        <p:spPr>
          <a:xfrm>
            <a:off x="655781" y="1560760"/>
            <a:ext cx="10178473" cy="3416320"/>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r>
              <a:rPr lang="en-SG" dirty="0"/>
              <a:t>HDB Data Set:</a:t>
            </a:r>
          </a:p>
          <a:p>
            <a:r>
              <a:rPr lang="en-SG" dirty="0"/>
              <a:t>	</a:t>
            </a:r>
            <a:r>
              <a:rPr lang="en-SG" dirty="0">
                <a:solidFill>
                  <a:srgbClr val="002060"/>
                </a:solidFill>
              </a:rPr>
              <a:t>1. Created remaining lease year by Custom Column ([</a:t>
            </a:r>
            <a:r>
              <a:rPr lang="en-SG" dirty="0" err="1">
                <a:solidFill>
                  <a:srgbClr val="002060"/>
                </a:solidFill>
              </a:rPr>
              <a:t>lease_commence_Date</a:t>
            </a:r>
            <a:r>
              <a:rPr lang="en-SG" dirty="0">
                <a:solidFill>
                  <a:srgbClr val="002060"/>
                </a:solidFill>
              </a:rPr>
              <a:t>]+99)-[Year]</a:t>
            </a:r>
          </a:p>
          <a:p>
            <a:pPr lvl="1"/>
            <a:r>
              <a:rPr lang="en-SG" dirty="0">
                <a:solidFill>
                  <a:srgbClr val="002060"/>
                </a:solidFill>
                <a:latin typeface="+mj-lt"/>
              </a:rPr>
              <a:t>		Year Column created by Column by Example of month Column</a:t>
            </a:r>
          </a:p>
          <a:p>
            <a:pPr lvl="1"/>
            <a:r>
              <a:rPr lang="en-SG" dirty="0">
                <a:solidFill>
                  <a:srgbClr val="002060"/>
                </a:solidFill>
                <a:latin typeface="+mj-lt"/>
              </a:rPr>
              <a:t>	2. Created Address Column by Concatenating </a:t>
            </a:r>
            <a:r>
              <a:rPr lang="en-SG" dirty="0" err="1">
                <a:solidFill>
                  <a:srgbClr val="002060"/>
                </a:solidFill>
                <a:latin typeface="+mj-lt"/>
              </a:rPr>
              <a:t>blk</a:t>
            </a:r>
            <a:r>
              <a:rPr lang="en-SG" dirty="0">
                <a:solidFill>
                  <a:srgbClr val="002060"/>
                </a:solidFill>
                <a:latin typeface="+mj-lt"/>
              </a:rPr>
              <a:t> and </a:t>
            </a:r>
            <a:r>
              <a:rPr lang="en-SG" dirty="0" err="1">
                <a:solidFill>
                  <a:srgbClr val="002060"/>
                </a:solidFill>
                <a:latin typeface="+mj-lt"/>
              </a:rPr>
              <a:t>street_name</a:t>
            </a:r>
            <a:r>
              <a:rPr lang="en-SG" dirty="0">
                <a:solidFill>
                  <a:srgbClr val="002060"/>
                </a:solidFill>
                <a:latin typeface="+mj-lt"/>
              </a:rPr>
              <a:t> column </a:t>
            </a:r>
          </a:p>
          <a:p>
            <a:pPr lvl="1"/>
            <a:r>
              <a:rPr lang="en-SG" dirty="0">
                <a:solidFill>
                  <a:srgbClr val="002060"/>
                </a:solidFill>
                <a:latin typeface="+mj-lt"/>
              </a:rPr>
              <a:t>		 Address = [block] &amp; “  “&amp; [</a:t>
            </a:r>
            <a:r>
              <a:rPr lang="en-SG" dirty="0" err="1">
                <a:solidFill>
                  <a:srgbClr val="002060"/>
                </a:solidFill>
                <a:latin typeface="+mj-lt"/>
              </a:rPr>
              <a:t>street_name</a:t>
            </a:r>
            <a:r>
              <a:rPr lang="en-SG" dirty="0">
                <a:solidFill>
                  <a:srgbClr val="002060"/>
                </a:solidFill>
                <a:latin typeface="+mj-lt"/>
              </a:rPr>
              <a:t>]</a:t>
            </a:r>
          </a:p>
          <a:p>
            <a:pPr lvl="1"/>
            <a:endParaRPr lang="en-SG" dirty="0">
              <a:solidFill>
                <a:srgbClr val="002060"/>
              </a:solidFill>
              <a:latin typeface="+mj-lt"/>
            </a:endParaRPr>
          </a:p>
          <a:p>
            <a:r>
              <a:rPr lang="en-SG" dirty="0">
                <a:solidFill>
                  <a:srgbClr val="002060"/>
                </a:solidFill>
                <a:latin typeface="+mj-lt"/>
              </a:rPr>
              <a:t>HDB Resale Price Index:</a:t>
            </a:r>
          </a:p>
          <a:p>
            <a:r>
              <a:rPr lang="en-SG" dirty="0">
                <a:solidFill>
                  <a:srgbClr val="002060"/>
                </a:solidFill>
                <a:latin typeface="+mj-lt"/>
              </a:rPr>
              <a:t>	Got Date data from Year (2012-Q1) to Date by following Steps</a:t>
            </a:r>
          </a:p>
          <a:p>
            <a:r>
              <a:rPr lang="en-SG" dirty="0">
                <a:solidFill>
                  <a:srgbClr val="002060"/>
                </a:solidFill>
                <a:latin typeface="+mj-lt"/>
              </a:rPr>
              <a:t>	1. Extracted Year by using Column by Split</a:t>
            </a:r>
          </a:p>
          <a:p>
            <a:r>
              <a:rPr lang="en-SG" dirty="0">
                <a:solidFill>
                  <a:srgbClr val="002060"/>
                </a:solidFill>
                <a:latin typeface="+mj-lt"/>
              </a:rPr>
              <a:t>	2. Created Date Column by formula</a:t>
            </a:r>
          </a:p>
          <a:p>
            <a:endParaRPr lang="en-SG" dirty="0">
              <a:solidFill>
                <a:srgbClr val="002060"/>
              </a:solidFill>
              <a:latin typeface="+mj-lt"/>
            </a:endParaRPr>
          </a:p>
          <a:p>
            <a:pPr lvl="1"/>
            <a:endParaRPr lang="en-SG" dirty="0">
              <a:solidFill>
                <a:srgbClr val="002060"/>
              </a:solidFill>
              <a:latin typeface="+mj-lt"/>
            </a:endParaRPr>
          </a:p>
        </p:txBody>
      </p:sp>
      <p:pic>
        <p:nvPicPr>
          <p:cNvPr id="13" name="Picture 12" descr="A screenshot of a computer program&#10;&#10;Description automatically generated">
            <a:extLst>
              <a:ext uri="{FF2B5EF4-FFF2-40B4-BE49-F238E27FC236}">
                <a16:creationId xmlns:a16="http://schemas.microsoft.com/office/drawing/2014/main" id="{EE4B38B6-6461-9C50-7336-1D564F091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017" y="4069547"/>
            <a:ext cx="4258513" cy="1815066"/>
          </a:xfrm>
          <a:prstGeom prst="rect">
            <a:avLst/>
          </a:prstGeom>
        </p:spPr>
      </p:pic>
    </p:spTree>
    <p:extLst>
      <p:ext uri="{BB962C8B-B14F-4D97-AF65-F5344CB8AC3E}">
        <p14:creationId xmlns:p14="http://schemas.microsoft.com/office/powerpoint/2010/main" val="73031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Rectangle 1">
            <a:extLst>
              <a:ext uri="{FF2B5EF4-FFF2-40B4-BE49-F238E27FC236}">
                <a16:creationId xmlns:a16="http://schemas.microsoft.com/office/drawing/2014/main" id="{44101E5E-88EC-C3A7-790E-2B9378A368B8}"/>
              </a:ext>
            </a:extLst>
          </p:cNvPr>
          <p:cNvSpPr/>
          <p:nvPr/>
        </p:nvSpPr>
        <p:spPr>
          <a:xfrm>
            <a:off x="305183" y="257283"/>
            <a:ext cx="4482316"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Cleaning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3" name="TextBox 2">
            <a:extLst>
              <a:ext uri="{FF2B5EF4-FFF2-40B4-BE49-F238E27FC236}">
                <a16:creationId xmlns:a16="http://schemas.microsoft.com/office/drawing/2014/main" id="{F5CB6791-8CF6-0152-D90E-990DF4200C2B}"/>
              </a:ext>
            </a:extLst>
          </p:cNvPr>
          <p:cNvSpPr txBox="1"/>
          <p:nvPr/>
        </p:nvSpPr>
        <p:spPr>
          <a:xfrm>
            <a:off x="655781" y="1006764"/>
            <a:ext cx="10178473" cy="2031325"/>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endParaRPr lang="en-SG" dirty="0">
              <a:solidFill>
                <a:srgbClr val="002060"/>
              </a:solidFill>
              <a:latin typeface="+mj-lt"/>
            </a:endParaRPr>
          </a:p>
          <a:p>
            <a:r>
              <a:rPr lang="en-SG" dirty="0">
                <a:solidFill>
                  <a:srgbClr val="002060"/>
                </a:solidFill>
                <a:latin typeface="+mj-lt"/>
              </a:rPr>
              <a:t>Flat Amenities:</a:t>
            </a:r>
          </a:p>
          <a:p>
            <a:r>
              <a:rPr lang="en-SG" dirty="0">
                <a:solidFill>
                  <a:srgbClr val="002060"/>
                </a:solidFill>
                <a:latin typeface="+mj-lt"/>
              </a:rPr>
              <a:t>	</a:t>
            </a:r>
            <a:r>
              <a:rPr lang="en-SG" dirty="0" err="1">
                <a:solidFill>
                  <a:srgbClr val="002060"/>
                </a:solidFill>
                <a:latin typeface="+mj-lt"/>
              </a:rPr>
              <a:t>Flat_Amenities</a:t>
            </a:r>
            <a:r>
              <a:rPr lang="en-SG" dirty="0">
                <a:solidFill>
                  <a:srgbClr val="002060"/>
                </a:solidFill>
                <a:latin typeface="+mj-lt"/>
              </a:rPr>
              <a:t> table and </a:t>
            </a:r>
            <a:r>
              <a:rPr lang="en-SG" dirty="0" err="1">
                <a:solidFill>
                  <a:srgbClr val="002060"/>
                </a:solidFill>
                <a:latin typeface="+mj-lt"/>
              </a:rPr>
              <a:t>hdb_resale</a:t>
            </a:r>
            <a:r>
              <a:rPr lang="en-SG" dirty="0">
                <a:solidFill>
                  <a:srgbClr val="002060"/>
                </a:solidFill>
                <a:latin typeface="+mj-lt"/>
              </a:rPr>
              <a:t>  table doesn’t have common column to make relationship, so created address column in </a:t>
            </a:r>
            <a:r>
              <a:rPr lang="en-SG" dirty="0" err="1">
                <a:solidFill>
                  <a:srgbClr val="002060"/>
                </a:solidFill>
                <a:latin typeface="+mj-lt"/>
              </a:rPr>
              <a:t>hdb_resale_date</a:t>
            </a:r>
            <a:r>
              <a:rPr lang="en-SG" dirty="0">
                <a:solidFill>
                  <a:srgbClr val="002060"/>
                </a:solidFill>
                <a:latin typeface="+mj-lt"/>
              </a:rPr>
              <a:t>, Merged two table using RIGHT_OUTER_JOIN.</a:t>
            </a:r>
          </a:p>
          <a:p>
            <a:r>
              <a:rPr lang="en-SG" dirty="0">
                <a:solidFill>
                  <a:srgbClr val="002060"/>
                </a:solidFill>
                <a:latin typeface="+mj-lt"/>
              </a:rPr>
              <a:t>	</a:t>
            </a:r>
          </a:p>
          <a:p>
            <a:endParaRPr lang="en-SG" dirty="0">
              <a:solidFill>
                <a:srgbClr val="002060"/>
              </a:solidFill>
              <a:latin typeface="+mj-lt"/>
            </a:endParaRPr>
          </a:p>
          <a:p>
            <a:pPr lvl="1"/>
            <a:endParaRPr lang="en-SG" dirty="0">
              <a:solidFill>
                <a:srgbClr val="002060"/>
              </a:solidFill>
              <a:latin typeface="+mj-lt"/>
            </a:endParaRPr>
          </a:p>
        </p:txBody>
      </p:sp>
      <p:pic>
        <p:nvPicPr>
          <p:cNvPr id="15" name="Picture 14" descr="A screenshot of a computer&#10;&#10;Description automatically generated">
            <a:extLst>
              <a:ext uri="{FF2B5EF4-FFF2-40B4-BE49-F238E27FC236}">
                <a16:creationId xmlns:a16="http://schemas.microsoft.com/office/drawing/2014/main" id="{7D7B9779-9E65-ED50-EF5E-52F73D1BF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079" y="2257384"/>
            <a:ext cx="4482315" cy="4118533"/>
          </a:xfrm>
          <a:prstGeom prst="rect">
            <a:avLst/>
          </a:prstGeom>
        </p:spPr>
      </p:pic>
    </p:spTree>
    <p:extLst>
      <p:ext uri="{BB962C8B-B14F-4D97-AF65-F5344CB8AC3E}">
        <p14:creationId xmlns:p14="http://schemas.microsoft.com/office/powerpoint/2010/main" val="105515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Rectangle 1">
            <a:extLst>
              <a:ext uri="{FF2B5EF4-FFF2-40B4-BE49-F238E27FC236}">
                <a16:creationId xmlns:a16="http://schemas.microsoft.com/office/drawing/2014/main" id="{44101E5E-88EC-C3A7-790E-2B9378A368B8}"/>
              </a:ext>
            </a:extLst>
          </p:cNvPr>
          <p:cNvSpPr/>
          <p:nvPr/>
        </p:nvSpPr>
        <p:spPr>
          <a:xfrm>
            <a:off x="276722" y="148878"/>
            <a:ext cx="5330792" cy="923330"/>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Loading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3" name="TextBox 2">
            <a:extLst>
              <a:ext uri="{FF2B5EF4-FFF2-40B4-BE49-F238E27FC236}">
                <a16:creationId xmlns:a16="http://schemas.microsoft.com/office/drawing/2014/main" id="{F5CB6791-8CF6-0152-D90E-990DF4200C2B}"/>
              </a:ext>
            </a:extLst>
          </p:cNvPr>
          <p:cNvSpPr txBox="1"/>
          <p:nvPr/>
        </p:nvSpPr>
        <p:spPr>
          <a:xfrm>
            <a:off x="655781" y="1006764"/>
            <a:ext cx="10178473" cy="923330"/>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endParaRPr lang="en-SG" dirty="0">
              <a:solidFill>
                <a:srgbClr val="002060"/>
              </a:solidFill>
              <a:latin typeface="+mj-lt"/>
            </a:endParaRPr>
          </a:p>
          <a:p>
            <a:r>
              <a:rPr lang="en-SG" dirty="0">
                <a:solidFill>
                  <a:srgbClr val="002060"/>
                </a:solidFill>
                <a:latin typeface="+mj-lt"/>
              </a:rPr>
              <a:t>25 Measures used:</a:t>
            </a:r>
          </a:p>
          <a:p>
            <a:pPr lvl="1"/>
            <a:endParaRPr lang="en-SG" dirty="0">
              <a:solidFill>
                <a:srgbClr val="002060"/>
              </a:solidFill>
              <a:latin typeface="+mj-lt"/>
            </a:endParaRPr>
          </a:p>
        </p:txBody>
      </p:sp>
      <p:pic>
        <p:nvPicPr>
          <p:cNvPr id="17" name="Picture 16">
            <a:extLst>
              <a:ext uri="{FF2B5EF4-FFF2-40B4-BE49-F238E27FC236}">
                <a16:creationId xmlns:a16="http://schemas.microsoft.com/office/drawing/2014/main" id="{AB4DC7C6-8253-71F4-D55E-C4ADC89E08CE}"/>
              </a:ext>
            </a:extLst>
          </p:cNvPr>
          <p:cNvPicPr>
            <a:picLocks noChangeAspect="1"/>
          </p:cNvPicPr>
          <p:nvPr/>
        </p:nvPicPr>
        <p:blipFill>
          <a:blip r:embed="rId3"/>
          <a:stretch>
            <a:fillRect/>
          </a:stretch>
        </p:blipFill>
        <p:spPr>
          <a:xfrm>
            <a:off x="720829" y="1581924"/>
            <a:ext cx="10333022" cy="1954227"/>
          </a:xfrm>
          <a:prstGeom prst="rect">
            <a:avLst/>
          </a:prstGeom>
        </p:spPr>
      </p:pic>
      <p:pic>
        <p:nvPicPr>
          <p:cNvPr id="14" name="Picture 13">
            <a:extLst>
              <a:ext uri="{FF2B5EF4-FFF2-40B4-BE49-F238E27FC236}">
                <a16:creationId xmlns:a16="http://schemas.microsoft.com/office/drawing/2014/main" id="{E6E89C35-921E-78DE-D524-06728770FFD8}"/>
              </a:ext>
            </a:extLst>
          </p:cNvPr>
          <p:cNvPicPr>
            <a:picLocks noChangeAspect="1"/>
          </p:cNvPicPr>
          <p:nvPr/>
        </p:nvPicPr>
        <p:blipFill>
          <a:blip r:embed="rId4"/>
          <a:stretch>
            <a:fillRect/>
          </a:stretch>
        </p:blipFill>
        <p:spPr>
          <a:xfrm>
            <a:off x="7469325" y="3187980"/>
            <a:ext cx="3620005" cy="3000794"/>
          </a:xfrm>
          <a:prstGeom prst="rect">
            <a:avLst/>
          </a:prstGeom>
        </p:spPr>
      </p:pic>
      <p:pic>
        <p:nvPicPr>
          <p:cNvPr id="12" name="Picture 11">
            <a:extLst>
              <a:ext uri="{FF2B5EF4-FFF2-40B4-BE49-F238E27FC236}">
                <a16:creationId xmlns:a16="http://schemas.microsoft.com/office/drawing/2014/main" id="{54E4B311-5589-0929-A1FC-75FD31954709}"/>
              </a:ext>
            </a:extLst>
          </p:cNvPr>
          <p:cNvPicPr>
            <a:picLocks noChangeAspect="1"/>
          </p:cNvPicPr>
          <p:nvPr/>
        </p:nvPicPr>
        <p:blipFill>
          <a:blip r:embed="rId5"/>
          <a:stretch>
            <a:fillRect/>
          </a:stretch>
        </p:blipFill>
        <p:spPr>
          <a:xfrm>
            <a:off x="3647233" y="2901114"/>
            <a:ext cx="3715268" cy="3486637"/>
          </a:xfrm>
          <a:prstGeom prst="rect">
            <a:avLst/>
          </a:prstGeom>
        </p:spPr>
      </p:pic>
    </p:spTree>
    <p:extLst>
      <p:ext uri="{BB962C8B-B14F-4D97-AF65-F5344CB8AC3E}">
        <p14:creationId xmlns:p14="http://schemas.microsoft.com/office/powerpoint/2010/main" val="3626747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3C9A18-353F-0114-6FE2-B320142AA16A}"/>
              </a:ext>
            </a:extLst>
          </p:cNvPr>
          <p:cNvSpPr/>
          <p:nvPr/>
        </p:nvSpPr>
        <p:spPr>
          <a:xfrm rot="10800000">
            <a:off x="0" y="0"/>
            <a:ext cx="12192000" cy="566928"/>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7" name="Freeform: Shape 6">
            <a:extLst>
              <a:ext uri="{FF2B5EF4-FFF2-40B4-BE49-F238E27FC236}">
                <a16:creationId xmlns:a16="http://schemas.microsoft.com/office/drawing/2014/main" id="{6459E8F3-AE67-383D-059A-705F8C57C38A}"/>
              </a:ext>
            </a:extLst>
          </p:cNvPr>
          <p:cNvSpPr/>
          <p:nvPr/>
        </p:nvSpPr>
        <p:spPr>
          <a:xfrm>
            <a:off x="0" y="6586728"/>
            <a:ext cx="12192000" cy="271272"/>
          </a:xfrm>
          <a:custGeom>
            <a:avLst/>
            <a:gdLst>
              <a:gd name="connsiteX0" fmla="*/ 2535931 w 11149573"/>
              <a:gd name="connsiteY0" fmla="*/ 564718 h 564719"/>
              <a:gd name="connsiteX1" fmla="*/ 0 w 11149573"/>
              <a:gd name="connsiteY1" fmla="*/ 564718 h 564719"/>
              <a:gd name="connsiteX2" fmla="*/ 0 w 11149573"/>
              <a:gd name="connsiteY2" fmla="*/ 0 h 564719"/>
              <a:gd name="connsiteX3" fmla="*/ 2253572 w 11149573"/>
              <a:gd name="connsiteY3" fmla="*/ 0 h 564719"/>
              <a:gd name="connsiteX4" fmla="*/ 2535931 w 11149573"/>
              <a:gd name="connsiteY4" fmla="*/ 282359 h 564719"/>
              <a:gd name="connsiteX5" fmla="*/ 11149573 w 11149573"/>
              <a:gd name="connsiteY5" fmla="*/ 564719 h 564719"/>
              <a:gd name="connsiteX6" fmla="*/ 2535933 w 11149573"/>
              <a:gd name="connsiteY6" fmla="*/ 564719 h 564719"/>
              <a:gd name="connsiteX7" fmla="*/ 2535933 w 11149573"/>
              <a:gd name="connsiteY7" fmla="*/ 287950 h 564719"/>
              <a:gd name="connsiteX8" fmla="*/ 11149573 w 11149573"/>
              <a:gd name="connsiteY8" fmla="*/ 287950 h 5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49573" h="564719">
                <a:moveTo>
                  <a:pt x="2535931" y="564718"/>
                </a:moveTo>
                <a:lnTo>
                  <a:pt x="0" y="564718"/>
                </a:lnTo>
                <a:lnTo>
                  <a:pt x="0" y="0"/>
                </a:lnTo>
                <a:lnTo>
                  <a:pt x="2253572" y="0"/>
                </a:lnTo>
                <a:lnTo>
                  <a:pt x="2535931" y="282359"/>
                </a:lnTo>
                <a:close/>
                <a:moveTo>
                  <a:pt x="11149573" y="564719"/>
                </a:moveTo>
                <a:lnTo>
                  <a:pt x="2535933" y="564719"/>
                </a:lnTo>
                <a:lnTo>
                  <a:pt x="2535933" y="287950"/>
                </a:lnTo>
                <a:lnTo>
                  <a:pt x="11149573" y="287950"/>
                </a:lnTo>
                <a:close/>
              </a:path>
            </a:pathLst>
          </a:custGeom>
          <a:gradFill flip="none" rotWithShape="1">
            <a:gsLst>
              <a:gs pos="0">
                <a:srgbClr val="CC3300">
                  <a:shade val="30000"/>
                  <a:satMod val="115000"/>
                </a:srgbClr>
              </a:gs>
              <a:gs pos="50000">
                <a:srgbClr val="CC3300">
                  <a:shade val="67500"/>
                  <a:satMod val="115000"/>
                </a:srgbClr>
              </a:gs>
              <a:gs pos="100000">
                <a:srgbClr val="CC33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SG"/>
          </a:p>
        </p:txBody>
      </p:sp>
      <p:sp>
        <p:nvSpPr>
          <p:cNvPr id="11" name="TextBox 10">
            <a:extLst>
              <a:ext uri="{FF2B5EF4-FFF2-40B4-BE49-F238E27FC236}">
                <a16:creationId xmlns:a16="http://schemas.microsoft.com/office/drawing/2014/main" id="{E62B38B5-A4B0-563F-91C7-0DACAE0AD44A}"/>
              </a:ext>
            </a:extLst>
          </p:cNvPr>
          <p:cNvSpPr txBox="1"/>
          <p:nvPr/>
        </p:nvSpPr>
        <p:spPr>
          <a:xfrm>
            <a:off x="9725891" y="-60930"/>
            <a:ext cx="2216727" cy="646331"/>
          </a:xfrm>
          <a:prstGeom prst="rect">
            <a:avLst/>
          </a:prstGeom>
          <a:noFill/>
        </p:spPr>
        <p:txBody>
          <a:bodyPr wrap="square" rtlCol="0">
            <a:spAutoFit/>
          </a:bodyPr>
          <a:lstStyle/>
          <a:p>
            <a:r>
              <a:rPr lang="en-SG" b="1" spc="300" dirty="0">
                <a:solidFill>
                  <a:schemeClr val="bg1"/>
                </a:solidFill>
                <a:latin typeface="Aparajita" panose="02020603050405020304" pitchFamily="18" charset="0"/>
                <a:ea typeface="Cambria" panose="02040503050406030204" pitchFamily="18" charset="0"/>
                <a:cs typeface="Aparajita" panose="02020603050405020304" pitchFamily="18" charset="0"/>
              </a:rPr>
              <a:t>HDB RESALE ANALYSIS</a:t>
            </a:r>
          </a:p>
        </p:txBody>
      </p:sp>
      <p:sp>
        <p:nvSpPr>
          <p:cNvPr id="88" name="Freeform: Shape 87">
            <a:extLst>
              <a:ext uri="{FF2B5EF4-FFF2-40B4-BE49-F238E27FC236}">
                <a16:creationId xmlns:a16="http://schemas.microsoft.com/office/drawing/2014/main" id="{87C326F6-E00C-CE84-2DFF-3C8BF345D8D4}"/>
              </a:ext>
            </a:extLst>
          </p:cNvPr>
          <p:cNvSpPr/>
          <p:nvPr/>
        </p:nvSpPr>
        <p:spPr>
          <a:xfrm>
            <a:off x="11529782" y="213171"/>
            <a:ext cx="791527" cy="505777"/>
          </a:xfrm>
          <a:custGeom>
            <a:avLst/>
            <a:gdLst>
              <a:gd name="connsiteX0" fmla="*/ 639128 w 791527"/>
              <a:gd name="connsiteY0" fmla="*/ 192405 h 505777"/>
              <a:gd name="connsiteX1" fmla="*/ 735330 w 791527"/>
              <a:gd name="connsiteY1" fmla="*/ 96202 h 505777"/>
              <a:gd name="connsiteX2" fmla="*/ 791528 w 791527"/>
              <a:gd name="connsiteY2" fmla="*/ 152400 h 505777"/>
              <a:gd name="connsiteX3" fmla="*/ 791528 w 791527"/>
              <a:gd name="connsiteY3" fmla="*/ 0 h 505777"/>
              <a:gd name="connsiteX4" fmla="*/ 639128 w 791527"/>
              <a:gd name="connsiteY4" fmla="*/ 0 h 505777"/>
              <a:gd name="connsiteX5" fmla="*/ 695325 w 791527"/>
              <a:gd name="connsiteY5" fmla="*/ 56198 h 505777"/>
              <a:gd name="connsiteX6" fmla="*/ 601028 w 791527"/>
              <a:gd name="connsiteY6" fmla="*/ 150495 h 505777"/>
              <a:gd name="connsiteX7" fmla="*/ 439103 w 791527"/>
              <a:gd name="connsiteY7" fmla="*/ 312420 h 505777"/>
              <a:gd name="connsiteX8" fmla="*/ 296228 w 791527"/>
              <a:gd name="connsiteY8" fmla="*/ 169545 h 505777"/>
              <a:gd name="connsiteX9" fmla="*/ 0 w 791527"/>
              <a:gd name="connsiteY9" fmla="*/ 465773 h 505777"/>
              <a:gd name="connsiteX10" fmla="*/ 40005 w 791527"/>
              <a:gd name="connsiteY10" fmla="*/ 505778 h 505777"/>
              <a:gd name="connsiteX11" fmla="*/ 296228 w 791527"/>
              <a:gd name="connsiteY11" fmla="*/ 249555 h 505777"/>
              <a:gd name="connsiteX12" fmla="*/ 439103 w 791527"/>
              <a:gd name="connsiteY12" fmla="*/ 392430 h 505777"/>
              <a:gd name="connsiteX13" fmla="*/ 639128 w 791527"/>
              <a:gd name="connsiteY13" fmla="*/ 192405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1527" h="505777">
                <a:moveTo>
                  <a:pt x="639128" y="192405"/>
                </a:moveTo>
                <a:lnTo>
                  <a:pt x="735330" y="96202"/>
                </a:lnTo>
                <a:lnTo>
                  <a:pt x="791528" y="152400"/>
                </a:lnTo>
                <a:lnTo>
                  <a:pt x="791528" y="0"/>
                </a:lnTo>
                <a:lnTo>
                  <a:pt x="639128" y="0"/>
                </a:lnTo>
                <a:lnTo>
                  <a:pt x="695325" y="56198"/>
                </a:lnTo>
                <a:lnTo>
                  <a:pt x="601028" y="150495"/>
                </a:lnTo>
                <a:lnTo>
                  <a:pt x="439103" y="312420"/>
                </a:lnTo>
                <a:lnTo>
                  <a:pt x="296228" y="169545"/>
                </a:lnTo>
                <a:lnTo>
                  <a:pt x="0" y="465773"/>
                </a:lnTo>
                <a:lnTo>
                  <a:pt x="40005" y="505778"/>
                </a:lnTo>
                <a:lnTo>
                  <a:pt x="296228" y="249555"/>
                </a:lnTo>
                <a:lnTo>
                  <a:pt x="439103" y="392430"/>
                </a:lnTo>
                <a:lnTo>
                  <a:pt x="639128" y="192405"/>
                </a:lnTo>
                <a:close/>
              </a:path>
            </a:pathLst>
          </a:custGeom>
          <a:solidFill>
            <a:srgbClr val="FF0000"/>
          </a:solidFill>
          <a:ln w="9525" cap="flat">
            <a:noFill/>
            <a:prstDash val="solid"/>
            <a:miter/>
          </a:ln>
        </p:spPr>
        <p:txBody>
          <a:bodyPr rtlCol="0" anchor="ctr"/>
          <a:lstStyle/>
          <a:p>
            <a:endParaRPr lang="en-SG"/>
          </a:p>
        </p:txBody>
      </p:sp>
      <p:sp>
        <p:nvSpPr>
          <p:cNvPr id="89" name="Freeform: Shape 88">
            <a:extLst>
              <a:ext uri="{FF2B5EF4-FFF2-40B4-BE49-F238E27FC236}">
                <a16:creationId xmlns:a16="http://schemas.microsoft.com/office/drawing/2014/main" id="{64411987-0FB2-7185-89E4-826FD4F66332}"/>
              </a:ext>
            </a:extLst>
          </p:cNvPr>
          <p:cNvSpPr/>
          <p:nvPr/>
        </p:nvSpPr>
        <p:spPr>
          <a:xfrm>
            <a:off x="11587885"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0" name="Freeform: Shape 89">
            <a:extLst>
              <a:ext uri="{FF2B5EF4-FFF2-40B4-BE49-F238E27FC236}">
                <a16:creationId xmlns:a16="http://schemas.microsoft.com/office/drawing/2014/main" id="{03C9F97E-CA40-1749-2A50-8E25B9BB64EE}"/>
              </a:ext>
            </a:extLst>
          </p:cNvPr>
          <p:cNvSpPr/>
          <p:nvPr/>
        </p:nvSpPr>
        <p:spPr>
          <a:xfrm>
            <a:off x="11521351" y="158405"/>
            <a:ext cx="604315" cy="408524"/>
          </a:xfrm>
          <a:custGeom>
            <a:avLst/>
            <a:gdLst>
              <a:gd name="connsiteX0" fmla="*/ 572978 w 604315"/>
              <a:gd name="connsiteY0" fmla="*/ 187735 h 408524"/>
              <a:gd name="connsiteX1" fmla="*/ 582503 w 604315"/>
              <a:gd name="connsiteY1" fmla="*/ 178210 h 408524"/>
              <a:gd name="connsiteX2" fmla="*/ 604315 w 604315"/>
              <a:gd name="connsiteY2" fmla="*/ 156398 h 408524"/>
              <a:gd name="connsiteX3" fmla="*/ 577836 w 604315"/>
              <a:gd name="connsiteY3" fmla="*/ 37336 h 408524"/>
              <a:gd name="connsiteX4" fmla="*/ 571359 w 604315"/>
              <a:gd name="connsiteY4" fmla="*/ 26668 h 408524"/>
              <a:gd name="connsiteX5" fmla="*/ 533259 w 604315"/>
              <a:gd name="connsiteY5" fmla="*/ 6379 h 408524"/>
              <a:gd name="connsiteX6" fmla="*/ 456487 w 604315"/>
              <a:gd name="connsiteY6" fmla="*/ 6379 h 408524"/>
              <a:gd name="connsiteX7" fmla="*/ 418387 w 604315"/>
              <a:gd name="connsiteY7" fmla="*/ 26668 h 408524"/>
              <a:gd name="connsiteX8" fmla="*/ 411910 w 604315"/>
              <a:gd name="connsiteY8" fmla="*/ 37336 h 408524"/>
              <a:gd name="connsiteX9" fmla="*/ 399909 w 604315"/>
              <a:gd name="connsiteY9" fmla="*/ 93152 h 408524"/>
              <a:gd name="connsiteX10" fmla="*/ 399909 w 604315"/>
              <a:gd name="connsiteY10" fmla="*/ 93152 h 408524"/>
              <a:gd name="connsiteX11" fmla="*/ 387431 w 604315"/>
              <a:gd name="connsiteY11" fmla="*/ 37336 h 408524"/>
              <a:gd name="connsiteX12" fmla="*/ 380859 w 604315"/>
              <a:gd name="connsiteY12" fmla="*/ 26668 h 408524"/>
              <a:gd name="connsiteX13" fmla="*/ 342759 w 604315"/>
              <a:gd name="connsiteY13" fmla="*/ 6379 h 408524"/>
              <a:gd name="connsiteX14" fmla="*/ 228459 w 604315"/>
              <a:gd name="connsiteY14" fmla="*/ 26668 h 408524"/>
              <a:gd name="connsiteX15" fmla="*/ 221982 w 604315"/>
              <a:gd name="connsiteY15" fmla="*/ 37336 h 408524"/>
              <a:gd name="connsiteX16" fmla="*/ 209409 w 604315"/>
              <a:gd name="connsiteY16" fmla="*/ 91342 h 408524"/>
              <a:gd name="connsiteX17" fmla="*/ 209409 w 604315"/>
              <a:gd name="connsiteY17" fmla="*/ 91342 h 408524"/>
              <a:gd name="connsiteX18" fmla="*/ 197026 w 604315"/>
              <a:gd name="connsiteY18" fmla="*/ 37336 h 408524"/>
              <a:gd name="connsiteX19" fmla="*/ 190359 w 604315"/>
              <a:gd name="connsiteY19" fmla="*/ 26668 h 408524"/>
              <a:gd name="connsiteX20" fmla="*/ 152259 w 604315"/>
              <a:gd name="connsiteY20" fmla="*/ 6379 h 408524"/>
              <a:gd name="connsiteX21" fmla="*/ 75487 w 604315"/>
              <a:gd name="connsiteY21" fmla="*/ 6379 h 408524"/>
              <a:gd name="connsiteX22" fmla="*/ 37387 w 604315"/>
              <a:gd name="connsiteY22" fmla="*/ 26668 h 408524"/>
              <a:gd name="connsiteX23" fmla="*/ 30910 w 604315"/>
              <a:gd name="connsiteY23" fmla="*/ 37336 h 408524"/>
              <a:gd name="connsiteX24" fmla="*/ 621 w 604315"/>
              <a:gd name="connsiteY24" fmla="*/ 175639 h 408524"/>
              <a:gd name="connsiteX25" fmla="*/ 14999 w 604315"/>
              <a:gd name="connsiteY25" fmla="*/ 199844 h 408524"/>
              <a:gd name="connsiteX26" fmla="*/ 15765 w 604315"/>
              <a:gd name="connsiteY26" fmla="*/ 200023 h 408524"/>
              <a:gd name="connsiteX27" fmla="*/ 18909 w 604315"/>
              <a:gd name="connsiteY27" fmla="*/ 200023 h 408524"/>
              <a:gd name="connsiteX28" fmla="*/ 37959 w 604315"/>
              <a:gd name="connsiteY28" fmla="*/ 185068 h 408524"/>
              <a:gd name="connsiteX29" fmla="*/ 66534 w 604315"/>
              <a:gd name="connsiteY29" fmla="*/ 57148 h 408524"/>
              <a:gd name="connsiteX30" fmla="*/ 66534 w 604315"/>
              <a:gd name="connsiteY30" fmla="*/ 57148 h 408524"/>
              <a:gd name="connsiteX31" fmla="*/ 66534 w 604315"/>
              <a:gd name="connsiteY31" fmla="*/ 124775 h 408524"/>
              <a:gd name="connsiteX32" fmla="*/ 37959 w 604315"/>
              <a:gd name="connsiteY32" fmla="*/ 266698 h 408524"/>
              <a:gd name="connsiteX33" fmla="*/ 66534 w 604315"/>
              <a:gd name="connsiteY33" fmla="*/ 266698 h 408524"/>
              <a:gd name="connsiteX34" fmla="*/ 66534 w 604315"/>
              <a:gd name="connsiteY34" fmla="*/ 408525 h 408524"/>
              <a:gd name="connsiteX35" fmla="*/ 104634 w 604315"/>
              <a:gd name="connsiteY35" fmla="*/ 370425 h 408524"/>
              <a:gd name="connsiteX36" fmla="*/ 104634 w 604315"/>
              <a:gd name="connsiteY36" fmla="*/ 266698 h 408524"/>
              <a:gd name="connsiteX37" fmla="*/ 123684 w 604315"/>
              <a:gd name="connsiteY37" fmla="*/ 266698 h 408524"/>
              <a:gd name="connsiteX38" fmla="*/ 123684 w 604315"/>
              <a:gd name="connsiteY38" fmla="*/ 351375 h 408524"/>
              <a:gd name="connsiteX39" fmla="*/ 161784 w 604315"/>
              <a:gd name="connsiteY39" fmla="*/ 313275 h 408524"/>
              <a:gd name="connsiteX40" fmla="*/ 161784 w 604315"/>
              <a:gd name="connsiteY40" fmla="*/ 266698 h 408524"/>
              <a:gd name="connsiteX41" fmla="*/ 190359 w 604315"/>
              <a:gd name="connsiteY41" fmla="*/ 266698 h 408524"/>
              <a:gd name="connsiteX42" fmla="*/ 161784 w 604315"/>
              <a:gd name="connsiteY42" fmla="*/ 124870 h 408524"/>
              <a:gd name="connsiteX43" fmla="*/ 161784 w 604315"/>
              <a:gd name="connsiteY43" fmla="*/ 58195 h 408524"/>
              <a:gd name="connsiteX44" fmla="*/ 161784 w 604315"/>
              <a:gd name="connsiteY44" fmla="*/ 58195 h 408524"/>
              <a:gd name="connsiteX45" fmla="*/ 190359 w 604315"/>
              <a:gd name="connsiteY45" fmla="*/ 182592 h 408524"/>
              <a:gd name="connsiteX46" fmla="*/ 209409 w 604315"/>
              <a:gd name="connsiteY46" fmla="*/ 200023 h 408524"/>
              <a:gd name="connsiteX47" fmla="*/ 209409 w 604315"/>
              <a:gd name="connsiteY47" fmla="*/ 200023 h 408524"/>
              <a:gd name="connsiteX48" fmla="*/ 227887 w 604315"/>
              <a:gd name="connsiteY48" fmla="*/ 185068 h 408524"/>
              <a:gd name="connsiteX49" fmla="*/ 228459 w 604315"/>
              <a:gd name="connsiteY49" fmla="*/ 180973 h 408524"/>
              <a:gd name="connsiteX50" fmla="*/ 256272 w 604315"/>
              <a:gd name="connsiteY50" fmla="*/ 58767 h 408524"/>
              <a:gd name="connsiteX51" fmla="*/ 256272 w 604315"/>
              <a:gd name="connsiteY51" fmla="*/ 58767 h 408524"/>
              <a:gd name="connsiteX52" fmla="*/ 256272 w 604315"/>
              <a:gd name="connsiteY52" fmla="*/ 218501 h 408524"/>
              <a:gd name="connsiteX53" fmla="*/ 277322 w 604315"/>
              <a:gd name="connsiteY53" fmla="*/ 197356 h 408524"/>
              <a:gd name="connsiteX54" fmla="*/ 331204 w 604315"/>
              <a:gd name="connsiteY54" fmla="*/ 197326 h 408524"/>
              <a:gd name="connsiteX55" fmla="*/ 331233 w 604315"/>
              <a:gd name="connsiteY55" fmla="*/ 197356 h 408524"/>
              <a:gd name="connsiteX56" fmla="*/ 352284 w 604315"/>
              <a:gd name="connsiteY56" fmla="*/ 217644 h 408524"/>
              <a:gd name="connsiteX57" fmla="*/ 352284 w 604315"/>
              <a:gd name="connsiteY57" fmla="*/ 58862 h 408524"/>
              <a:gd name="connsiteX58" fmla="*/ 352284 w 604315"/>
              <a:gd name="connsiteY58" fmla="*/ 58862 h 408524"/>
              <a:gd name="connsiteX59" fmla="*/ 380859 w 604315"/>
              <a:gd name="connsiteY59" fmla="*/ 185164 h 408524"/>
              <a:gd name="connsiteX60" fmla="*/ 399909 w 604315"/>
              <a:gd name="connsiteY60" fmla="*/ 200023 h 408524"/>
              <a:gd name="connsiteX61" fmla="*/ 399909 w 604315"/>
              <a:gd name="connsiteY61" fmla="*/ 200023 h 408524"/>
              <a:gd name="connsiteX62" fmla="*/ 418482 w 604315"/>
              <a:gd name="connsiteY62" fmla="*/ 185068 h 408524"/>
              <a:gd name="connsiteX63" fmla="*/ 447057 w 604315"/>
              <a:gd name="connsiteY63" fmla="*/ 58767 h 408524"/>
              <a:gd name="connsiteX64" fmla="*/ 447057 w 604315"/>
              <a:gd name="connsiteY64" fmla="*/ 58767 h 408524"/>
              <a:gd name="connsiteX65" fmla="*/ 447057 w 604315"/>
              <a:gd name="connsiteY65" fmla="*/ 313084 h 408524"/>
              <a:gd name="connsiteX66" fmla="*/ 447057 w 604315"/>
              <a:gd name="connsiteY66" fmla="*/ 313084 h 408524"/>
              <a:gd name="connsiteX67" fmla="*/ 485157 w 604315"/>
              <a:gd name="connsiteY67" fmla="*/ 274984 h 408524"/>
              <a:gd name="connsiteX68" fmla="*/ 485157 w 604315"/>
              <a:gd name="connsiteY68" fmla="*/ 209548 h 408524"/>
              <a:gd name="connsiteX69" fmla="*/ 504207 w 604315"/>
              <a:gd name="connsiteY69" fmla="*/ 209548 h 408524"/>
              <a:gd name="connsiteX70" fmla="*/ 504207 w 604315"/>
              <a:gd name="connsiteY70" fmla="*/ 256315 h 408524"/>
              <a:gd name="connsiteX71" fmla="*/ 542307 w 604315"/>
              <a:gd name="connsiteY71" fmla="*/ 218215 h 408524"/>
              <a:gd name="connsiteX72" fmla="*/ 542307 w 604315"/>
              <a:gd name="connsiteY72" fmla="*/ 58862 h 408524"/>
              <a:gd name="connsiteX73" fmla="*/ 542307 w 604315"/>
              <a:gd name="connsiteY73" fmla="*/ 58862 h 408524"/>
              <a:gd name="connsiteX74" fmla="*/ 572311 w 604315"/>
              <a:gd name="connsiteY74" fmla="*/ 187831 h 40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4315" h="408524">
                <a:moveTo>
                  <a:pt x="572978" y="187735"/>
                </a:moveTo>
                <a:lnTo>
                  <a:pt x="582503" y="178210"/>
                </a:lnTo>
                <a:lnTo>
                  <a:pt x="604315" y="156398"/>
                </a:lnTo>
                <a:lnTo>
                  <a:pt x="577836" y="37336"/>
                </a:lnTo>
                <a:cubicBezTo>
                  <a:pt x="577026" y="33118"/>
                  <a:pt x="574727" y="29332"/>
                  <a:pt x="571359" y="26668"/>
                </a:cubicBezTo>
                <a:cubicBezTo>
                  <a:pt x="559951" y="17716"/>
                  <a:pt x="547053" y="10848"/>
                  <a:pt x="533259" y="6379"/>
                </a:cubicBezTo>
                <a:cubicBezTo>
                  <a:pt x="508375" y="-2126"/>
                  <a:pt x="481371" y="-2126"/>
                  <a:pt x="456487" y="6379"/>
                </a:cubicBezTo>
                <a:cubicBezTo>
                  <a:pt x="442697" y="10859"/>
                  <a:pt x="429801" y="17726"/>
                  <a:pt x="418387" y="26668"/>
                </a:cubicBezTo>
                <a:cubicBezTo>
                  <a:pt x="415092" y="29396"/>
                  <a:pt x="412810" y="33153"/>
                  <a:pt x="411910" y="37336"/>
                </a:cubicBezTo>
                <a:lnTo>
                  <a:pt x="399909" y="93152"/>
                </a:lnTo>
                <a:lnTo>
                  <a:pt x="399909" y="93152"/>
                </a:lnTo>
                <a:lnTo>
                  <a:pt x="387431" y="37336"/>
                </a:lnTo>
                <a:cubicBezTo>
                  <a:pt x="386557" y="33120"/>
                  <a:pt x="384231" y="29344"/>
                  <a:pt x="380859" y="26668"/>
                </a:cubicBezTo>
                <a:cubicBezTo>
                  <a:pt x="369451" y="17716"/>
                  <a:pt x="356553" y="10848"/>
                  <a:pt x="342759" y="6379"/>
                </a:cubicBezTo>
                <a:cubicBezTo>
                  <a:pt x="303653" y="-6242"/>
                  <a:pt x="260832" y="1358"/>
                  <a:pt x="228459" y="26668"/>
                </a:cubicBezTo>
                <a:cubicBezTo>
                  <a:pt x="225163" y="29396"/>
                  <a:pt x="222882" y="33153"/>
                  <a:pt x="221982" y="37336"/>
                </a:cubicBezTo>
                <a:lnTo>
                  <a:pt x="209409" y="91342"/>
                </a:lnTo>
                <a:cubicBezTo>
                  <a:pt x="209409" y="91342"/>
                  <a:pt x="209409" y="91342"/>
                  <a:pt x="209409" y="91342"/>
                </a:cubicBezTo>
                <a:lnTo>
                  <a:pt x="197026" y="37336"/>
                </a:lnTo>
                <a:cubicBezTo>
                  <a:pt x="196076" y="33127"/>
                  <a:pt x="193725" y="29366"/>
                  <a:pt x="190359" y="26668"/>
                </a:cubicBezTo>
                <a:cubicBezTo>
                  <a:pt x="178945" y="17726"/>
                  <a:pt x="166049" y="10859"/>
                  <a:pt x="152259" y="6379"/>
                </a:cubicBezTo>
                <a:cubicBezTo>
                  <a:pt x="127375" y="-2126"/>
                  <a:pt x="100371" y="-2126"/>
                  <a:pt x="75487" y="6379"/>
                </a:cubicBezTo>
                <a:cubicBezTo>
                  <a:pt x="61705" y="10879"/>
                  <a:pt x="48813" y="17745"/>
                  <a:pt x="37387" y="26668"/>
                </a:cubicBezTo>
                <a:cubicBezTo>
                  <a:pt x="34091" y="29396"/>
                  <a:pt x="31810" y="33153"/>
                  <a:pt x="30910" y="37336"/>
                </a:cubicBezTo>
                <a:lnTo>
                  <a:pt x="621" y="175639"/>
                </a:lnTo>
                <a:cubicBezTo>
                  <a:pt x="-2093" y="186293"/>
                  <a:pt x="4344" y="197130"/>
                  <a:pt x="14999" y="199844"/>
                </a:cubicBezTo>
                <a:cubicBezTo>
                  <a:pt x="15253" y="199908"/>
                  <a:pt x="15509" y="199968"/>
                  <a:pt x="15765" y="200023"/>
                </a:cubicBezTo>
                <a:cubicBezTo>
                  <a:pt x="16811" y="200117"/>
                  <a:pt x="17863" y="200117"/>
                  <a:pt x="18909" y="200023"/>
                </a:cubicBezTo>
                <a:cubicBezTo>
                  <a:pt x="28018" y="200235"/>
                  <a:pt x="36002" y="193968"/>
                  <a:pt x="37959" y="185068"/>
                </a:cubicBezTo>
                <a:lnTo>
                  <a:pt x="66534" y="57148"/>
                </a:lnTo>
                <a:lnTo>
                  <a:pt x="66534" y="57148"/>
                </a:lnTo>
                <a:lnTo>
                  <a:pt x="66534" y="124775"/>
                </a:lnTo>
                <a:lnTo>
                  <a:pt x="37959" y="266698"/>
                </a:lnTo>
                <a:lnTo>
                  <a:pt x="66534" y="266698"/>
                </a:lnTo>
                <a:lnTo>
                  <a:pt x="66534" y="408525"/>
                </a:lnTo>
                <a:lnTo>
                  <a:pt x="104634" y="370425"/>
                </a:lnTo>
                <a:lnTo>
                  <a:pt x="104634" y="266698"/>
                </a:lnTo>
                <a:lnTo>
                  <a:pt x="123684" y="266698"/>
                </a:lnTo>
                <a:lnTo>
                  <a:pt x="123684" y="351375"/>
                </a:lnTo>
                <a:lnTo>
                  <a:pt x="161784" y="313275"/>
                </a:lnTo>
                <a:lnTo>
                  <a:pt x="161784" y="266698"/>
                </a:lnTo>
                <a:lnTo>
                  <a:pt x="190359" y="266698"/>
                </a:lnTo>
                <a:lnTo>
                  <a:pt x="161784" y="124870"/>
                </a:lnTo>
                <a:lnTo>
                  <a:pt x="161784" y="58195"/>
                </a:lnTo>
                <a:lnTo>
                  <a:pt x="161784" y="58195"/>
                </a:lnTo>
                <a:lnTo>
                  <a:pt x="190359" y="182592"/>
                </a:lnTo>
                <a:cubicBezTo>
                  <a:pt x="191202" y="192476"/>
                  <a:pt x="199489" y="200059"/>
                  <a:pt x="209409" y="200023"/>
                </a:cubicBezTo>
                <a:lnTo>
                  <a:pt x="209409" y="200023"/>
                </a:lnTo>
                <a:cubicBezTo>
                  <a:pt x="218304" y="199964"/>
                  <a:pt x="225975" y="193756"/>
                  <a:pt x="227887" y="185068"/>
                </a:cubicBezTo>
                <a:lnTo>
                  <a:pt x="228459" y="180973"/>
                </a:lnTo>
                <a:lnTo>
                  <a:pt x="256272" y="58767"/>
                </a:lnTo>
                <a:cubicBezTo>
                  <a:pt x="256272" y="58767"/>
                  <a:pt x="256272" y="58767"/>
                  <a:pt x="256272" y="58767"/>
                </a:cubicBezTo>
                <a:lnTo>
                  <a:pt x="256272" y="218501"/>
                </a:lnTo>
                <a:lnTo>
                  <a:pt x="277322" y="197356"/>
                </a:lnTo>
                <a:cubicBezTo>
                  <a:pt x="292192" y="182468"/>
                  <a:pt x="316316" y="182455"/>
                  <a:pt x="331204" y="197326"/>
                </a:cubicBezTo>
                <a:cubicBezTo>
                  <a:pt x="331213" y="197336"/>
                  <a:pt x="331224" y="197346"/>
                  <a:pt x="331233" y="197356"/>
                </a:cubicBezTo>
                <a:lnTo>
                  <a:pt x="352284" y="217644"/>
                </a:lnTo>
                <a:lnTo>
                  <a:pt x="352284" y="58862"/>
                </a:lnTo>
                <a:cubicBezTo>
                  <a:pt x="352284" y="58862"/>
                  <a:pt x="352284" y="58862"/>
                  <a:pt x="352284" y="58862"/>
                </a:cubicBezTo>
                <a:lnTo>
                  <a:pt x="380859" y="185164"/>
                </a:lnTo>
                <a:cubicBezTo>
                  <a:pt x="382854" y="194025"/>
                  <a:pt x="390828" y="200245"/>
                  <a:pt x="399909" y="200023"/>
                </a:cubicBezTo>
                <a:lnTo>
                  <a:pt x="399909" y="200023"/>
                </a:lnTo>
                <a:cubicBezTo>
                  <a:pt x="408840" y="200008"/>
                  <a:pt x="416562" y="193790"/>
                  <a:pt x="418482" y="185068"/>
                </a:cubicBezTo>
                <a:lnTo>
                  <a:pt x="447057" y="58767"/>
                </a:lnTo>
                <a:cubicBezTo>
                  <a:pt x="447057" y="58767"/>
                  <a:pt x="447057" y="58767"/>
                  <a:pt x="447057" y="58767"/>
                </a:cubicBezTo>
                <a:lnTo>
                  <a:pt x="447057" y="313084"/>
                </a:lnTo>
                <a:lnTo>
                  <a:pt x="447057" y="313084"/>
                </a:lnTo>
                <a:lnTo>
                  <a:pt x="485157" y="274984"/>
                </a:lnTo>
                <a:lnTo>
                  <a:pt x="485157" y="209548"/>
                </a:lnTo>
                <a:lnTo>
                  <a:pt x="504207" y="209548"/>
                </a:lnTo>
                <a:lnTo>
                  <a:pt x="504207" y="256315"/>
                </a:lnTo>
                <a:lnTo>
                  <a:pt x="542307" y="218215"/>
                </a:lnTo>
                <a:lnTo>
                  <a:pt x="542307" y="58862"/>
                </a:lnTo>
                <a:cubicBezTo>
                  <a:pt x="542307" y="58862"/>
                  <a:pt x="542307" y="58862"/>
                  <a:pt x="542307" y="58862"/>
                </a:cubicBezTo>
                <a:lnTo>
                  <a:pt x="572311" y="187831"/>
                </a:lnTo>
                <a:close/>
              </a:path>
            </a:pathLst>
          </a:custGeom>
          <a:solidFill>
            <a:schemeClr val="tx2">
              <a:lumMod val="50000"/>
              <a:lumOff val="50000"/>
            </a:schemeClr>
          </a:solidFill>
          <a:ln w="9525" cap="flat">
            <a:noFill/>
            <a:prstDash val="solid"/>
            <a:miter/>
          </a:ln>
        </p:spPr>
        <p:txBody>
          <a:bodyPr rtlCol="0" anchor="ctr"/>
          <a:lstStyle/>
          <a:p>
            <a:endParaRPr lang="en-SG"/>
          </a:p>
        </p:txBody>
      </p:sp>
      <p:sp>
        <p:nvSpPr>
          <p:cNvPr id="91" name="Freeform: Shape 90">
            <a:extLst>
              <a:ext uri="{FF2B5EF4-FFF2-40B4-BE49-F238E27FC236}">
                <a16:creationId xmlns:a16="http://schemas.microsoft.com/office/drawing/2014/main" id="{03644E34-5C03-86CC-7AB2-DAF074F192BB}"/>
              </a:ext>
            </a:extLst>
          </p:cNvPr>
          <p:cNvSpPr/>
          <p:nvPr/>
        </p:nvSpPr>
        <p:spPr>
          <a:xfrm>
            <a:off x="11968789"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92" name="Freeform: Shape 91">
            <a:extLst>
              <a:ext uri="{FF2B5EF4-FFF2-40B4-BE49-F238E27FC236}">
                <a16:creationId xmlns:a16="http://schemas.microsoft.com/office/drawing/2014/main" id="{716CBBC4-7941-CB14-5274-A00C0AFEBE49}"/>
              </a:ext>
            </a:extLst>
          </p:cNvPr>
          <p:cNvSpPr/>
          <p:nvPr/>
        </p:nvSpPr>
        <p:spPr>
          <a:xfrm>
            <a:off x="11778004" y="53628"/>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chemeClr val="accent2">
              <a:lumMod val="40000"/>
              <a:lumOff val="60000"/>
            </a:schemeClr>
          </a:solidFill>
          <a:ln w="9525" cap="flat">
            <a:noFill/>
            <a:prstDash val="solid"/>
            <a:miter/>
          </a:ln>
        </p:spPr>
        <p:txBody>
          <a:bodyPr rtlCol="0" anchor="ctr"/>
          <a:lstStyle/>
          <a:p>
            <a:endParaRPr lang="en-SG"/>
          </a:p>
        </p:txBody>
      </p:sp>
      <p:sp>
        <p:nvSpPr>
          <p:cNvPr id="2" name="Rectangle 1">
            <a:extLst>
              <a:ext uri="{FF2B5EF4-FFF2-40B4-BE49-F238E27FC236}">
                <a16:creationId xmlns:a16="http://schemas.microsoft.com/office/drawing/2014/main" id="{44101E5E-88EC-C3A7-790E-2B9378A368B8}"/>
              </a:ext>
            </a:extLst>
          </p:cNvPr>
          <p:cNvSpPr/>
          <p:nvPr/>
        </p:nvSpPr>
        <p:spPr>
          <a:xfrm>
            <a:off x="276722" y="148878"/>
            <a:ext cx="5330792" cy="923330"/>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Bahnschrift Light" panose="020B0502040204020203" pitchFamily="34" charset="0"/>
              </a:rPr>
              <a:t>Data Loading</a:t>
            </a:r>
            <a:endParaRPr lang="en-US" sz="5400" b="1" cap="none" spc="0" dirty="0">
              <a:ln w="6600">
                <a:solidFill>
                  <a:schemeClr val="accent2"/>
                </a:solidFill>
                <a:prstDash val="solid"/>
              </a:ln>
              <a:solidFill>
                <a:schemeClr val="tx2">
                  <a:lumMod val="75000"/>
                  <a:lumOff val="25000"/>
                </a:schemeClr>
              </a:solidFill>
              <a:effectLst>
                <a:outerShdw dist="38100" dir="2700000" algn="tl" rotWithShape="0">
                  <a:schemeClr val="accent2"/>
                </a:outerShdw>
              </a:effectLst>
              <a:latin typeface="Bahnschrift Light" panose="020B0502040204020203" pitchFamily="34" charset="0"/>
            </a:endParaRPr>
          </a:p>
        </p:txBody>
      </p:sp>
      <p:sp>
        <p:nvSpPr>
          <p:cNvPr id="3" name="TextBox 2">
            <a:extLst>
              <a:ext uri="{FF2B5EF4-FFF2-40B4-BE49-F238E27FC236}">
                <a16:creationId xmlns:a16="http://schemas.microsoft.com/office/drawing/2014/main" id="{F5CB6791-8CF6-0152-D90E-990DF4200C2B}"/>
              </a:ext>
            </a:extLst>
          </p:cNvPr>
          <p:cNvSpPr txBox="1"/>
          <p:nvPr/>
        </p:nvSpPr>
        <p:spPr>
          <a:xfrm>
            <a:off x="655781" y="1006764"/>
            <a:ext cx="10178473" cy="1200329"/>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txBody>
          <a:bodyPr wrap="square" rtlCol="0">
            <a:spAutoFit/>
          </a:bodyPr>
          <a:lstStyle/>
          <a:p>
            <a:endParaRPr lang="en-SG" dirty="0">
              <a:solidFill>
                <a:srgbClr val="002060"/>
              </a:solidFill>
              <a:latin typeface="+mj-lt"/>
            </a:endParaRPr>
          </a:p>
          <a:p>
            <a:r>
              <a:rPr lang="en-SG" dirty="0">
                <a:solidFill>
                  <a:srgbClr val="002060"/>
                </a:solidFill>
                <a:latin typeface="+mj-lt"/>
              </a:rPr>
              <a:t>Data Model</a:t>
            </a:r>
          </a:p>
          <a:p>
            <a:pPr lvl="1"/>
            <a:r>
              <a:rPr lang="en-SG" dirty="0">
                <a:solidFill>
                  <a:srgbClr val="002060"/>
                </a:solidFill>
                <a:latin typeface="+mj-lt"/>
              </a:rPr>
              <a:t>Date table by DAX. Date = CALENDAR(DATE(2012,1,1),DATE(2024,12,31))</a:t>
            </a:r>
          </a:p>
          <a:p>
            <a:pPr lvl="1"/>
            <a:endParaRPr lang="en-SG" dirty="0">
              <a:solidFill>
                <a:srgbClr val="002060"/>
              </a:solidFill>
              <a:latin typeface="+mj-lt"/>
            </a:endParaRPr>
          </a:p>
        </p:txBody>
      </p:sp>
      <p:pic>
        <p:nvPicPr>
          <p:cNvPr id="9" name="Picture 8">
            <a:extLst>
              <a:ext uri="{FF2B5EF4-FFF2-40B4-BE49-F238E27FC236}">
                <a16:creationId xmlns:a16="http://schemas.microsoft.com/office/drawing/2014/main" id="{5F551290-205B-536E-1834-77BBFAC38D42}"/>
              </a:ext>
            </a:extLst>
          </p:cNvPr>
          <p:cNvPicPr>
            <a:picLocks noChangeAspect="1"/>
          </p:cNvPicPr>
          <p:nvPr/>
        </p:nvPicPr>
        <p:blipFill>
          <a:blip r:embed="rId3"/>
          <a:stretch>
            <a:fillRect/>
          </a:stretch>
        </p:blipFill>
        <p:spPr>
          <a:xfrm>
            <a:off x="2091047" y="1941922"/>
            <a:ext cx="7832808" cy="4644806"/>
          </a:xfrm>
          <a:prstGeom prst="rect">
            <a:avLst/>
          </a:prstGeom>
        </p:spPr>
      </p:pic>
    </p:spTree>
    <p:extLst>
      <p:ext uri="{BB962C8B-B14F-4D97-AF65-F5344CB8AC3E}">
        <p14:creationId xmlns:p14="http://schemas.microsoft.com/office/powerpoint/2010/main" val="2773152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pic>
        <p:nvPicPr>
          <p:cNvPr id="135" name="Graphic 134" descr="Research with solid fill">
            <a:extLst>
              <a:ext uri="{FF2B5EF4-FFF2-40B4-BE49-F238E27FC236}">
                <a16:creationId xmlns:a16="http://schemas.microsoft.com/office/drawing/2014/main" id="{AF32C7DA-E515-FDB1-C285-87F90941F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341" y="3458134"/>
            <a:ext cx="914400" cy="914400"/>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7F6781C0-9557-454E-FE28-0C6274CBC83B}"/>
                  </a:ext>
                </a:extLst>
              </p:cNvPr>
              <p:cNvGraphicFramePr>
                <a:graphicFrameLocks noGrp="1"/>
              </p:cNvGraphicFramePr>
              <p:nvPr>
                <p:extLst>
                  <p:ext uri="{D42A27DB-BD31-4B8C-83A1-F6EECF244321}">
                    <p14:modId xmlns:p14="http://schemas.microsoft.com/office/powerpoint/2010/main" val="1441248909"/>
                  </p:ext>
                </p:extLst>
              </p:nvPr>
            </p:nvGraphicFramePr>
            <p:xfrm>
              <a:off x="142340" y="147782"/>
              <a:ext cx="12049659" cy="671021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2" name="Add-in 1">
                <a:extLst>
                  <a:ext uri="{FF2B5EF4-FFF2-40B4-BE49-F238E27FC236}">
                    <a16:creationId xmlns:a16="http://schemas.microsoft.com/office/drawing/2014/main" id="{7F6781C0-9557-454E-FE28-0C6274CBC83B}"/>
                  </a:ext>
                </a:extLst>
              </p:cNvPr>
              <p:cNvPicPr>
                <a:picLocks noGrp="1" noRot="1" noChangeAspect="1" noMove="1" noResize="1" noEditPoints="1" noAdjustHandles="1" noChangeArrowheads="1" noChangeShapeType="1"/>
              </p:cNvPicPr>
              <p:nvPr/>
            </p:nvPicPr>
            <p:blipFill>
              <a:blip r:embed="rId6"/>
              <a:stretch>
                <a:fillRect/>
              </a:stretch>
            </p:blipFill>
            <p:spPr>
              <a:xfrm>
                <a:off x="142340" y="147782"/>
                <a:ext cx="12049659" cy="6710218"/>
              </a:xfrm>
              <a:prstGeom prst="rect">
                <a:avLst/>
              </a:prstGeom>
            </p:spPr>
          </p:pic>
        </mc:Fallback>
      </mc:AlternateContent>
    </p:spTree>
    <p:extLst>
      <p:ext uri="{BB962C8B-B14F-4D97-AF65-F5344CB8AC3E}">
        <p14:creationId xmlns:p14="http://schemas.microsoft.com/office/powerpoint/2010/main" val="1384643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webextensions/webextension1.xml><?xml version="1.0" encoding="utf-8"?>
<we:webextension xmlns:we="http://schemas.microsoft.com/office/webextensions/webextension/2010/11" id="{6DC9D8FB-A57C-45EA-9492-9F8B67A830AB}">
  <we:reference id="wa200003233" version="2.0.0.3" store="en-US" storeType="OMEX"/>
  <we:alternateReferences>
    <we:reference id="WA200003233" version="2.0.0.3" store="" storeType="OMEX"/>
  </we:alternateReferences>
  <we:properties>
    <we:property name="artifactViewState" value="&quot;live&quot;"/>
    <we:property name="backgroundColor" value="&quot;#3A3A3A&quot;"/>
    <we:property name="bookmark" value="&quot;H4sIAAAAAAAAA+1YUW/cNgz+K4GfNuAwyLIl2X1r0rQbUAxBUxQYhuBASfTFjc5yZTm9W5D/Psq+tmjaNUMuARJsT2dRvI8fKZKifZXZdugdbH+HNWbPskPvL9YQLg5Etsi6WcYak1veNCyvWMOqGktb0q7vY+u7IXt2lUUIK4zv2mEEl4BI+OfZIgPnTmCVVg24ARdZj2HwHbj2L5yVaSuGEa8XGW565wMkyNMIERPsJanTmijkvxRkEUxsL/EUTZylEkypDdcFs4KVzAhja1IbZoWJ2XdVEvRk/sh3EdqOzCRZo0CqqjalqZU0gtWNYkk+tN3K7Qh/+e/bbZ+CE3ETtd+keOj3ZDghXV+TQ42qmZCS12Upa8sqq6W+FQ0m5odjjOTgN5B0BqrEspA5Z6BsoSWqPSFlKZnRqtAMFeOAnP8Ln2+BrLUWAoXNyXFtFcOi2hNSa5Zzq7UFISj/UBRlsSekkVBYYqa5kapQHHht94S0HGqrqlwxKSmeltt631iqnCnb6KbiuipyxlhZ73viRS65rktG1cyFRVkz3Pd4ioZKCyomRK6KijFeUIO4e+FgZRRnVLBaUhEygCqfyrN1cVepenu86QM1GWo9M9oRtYyVD60hS1MzCTjMveMqexX82L/BJj0ff7Vz6sdg8NNWF9u4Jaw3OIDDlw7iCQHi0jiELkvUToKnFjYp/YEQDn4ybhwSqZ8POJmdDKE98m5cp/ZD9Obne7dMsrMkPvcfjwKS75S77HrxORzP7SV0hqQ3Y/F8tQq4grhbHv9XAvVy7Ha3hvg2bmck+XGugnZ4/J1cBQuo6oJDLoW2lRB1qW/N1bsdzgMEKExKyz5pZF9Hid1/dj2AA43zPiyBOC6HD+vH5sKvLw5nLyYPfussbm460H4WPiLeDQV9SVNc18aWhrcblGlejEt77vX2afE+h48XGJaJ/tMivqYx+inSDvEJsu7G9TIx5xePrp38mPhgzr2/xzx5uPv4n8n8P8TdeRihRbAYDrcT4Rdt+PSSnC9ukH4cGZk8nyaoLz5kawyr6b3fj3HoweAJdDj508+oyQhtU2IA3Zt29xzS7+uWTnAO1jtwY4rT9M0hm8xMxv4GrXguTOsQAAA=&quot;"/>
    <we:property name="creatorSessionId" value="&quot;48509f5c-8221-4522-99a8-ed4b1f437d87&quot;"/>
    <we:property name="creatorTenantId" value="&quot;d72a7172-d5f8-4889-9a85-d7424751592a&quot;"/>
    <we:property name="creatorUserId" value="&quot;10032001027B2D64&quot;"/>
    <we:property name="datasetId" value="&quot;e662df07-b31a-49dd-be81-d9f8ffcc03e5&quot;"/>
    <we:property name="embedUrl" value="&quot;/reportEmbed?reportId=bd97f543-142a-4314-9cc3-99aa63b8eaf5&amp;config=eyJjbHVzdGVyVXJsIjoiaHR0cHM6Ly9XQUJJLVNPVVRILUVBU1QtQVNJQS1yZWRpcmVjdC5hbmFseXNpcy53aW5kb3dzLm5ldCIsImVtYmVkRmVhdHVyZXMiOnsidXNhZ2VNZXRyaWNzVk5leHQiOnRydWV9fQ%3D%3D&amp;disableSensitivityBanner=true&quot;"/>
    <we:property name="initialStateBookmark" value="&quot;H4sIAAAAAAAAA81W227cNhD9lULPi4IX8eY3x3D7kDox7CIvgbEYckYbNVpJkLiuXcP/3qHWbVo3qNsKBgostNTR8JzD4fDyUGE7jx3cv4M9VSfVm2H4vIfp8zem2lT9E/b+/duL06u323enF+cMD2Nuh36uTh6qDNOO8od2PkBXGBj8eLOpoOsuYVfeGuhm2lQjTfPQQ9f+Qsdg/pSnAz1uKrobu2GCQnmdIVOhveVwfmdt+a1mRUi5vaVrSvmIolS+jt5ZAHDKhBB14LD5GLA4+2pIoV7kz4Y+Q9uzTMEasuiltuSlDMYrI4Vc8LbLTyHx/vxunHh0POb7sWTljL3uhqlN0FXLKCaaj6YfqrOhO+yX1vmf8OvhMCW6omb51Oc23zPTFe3K4L+vHjkdl9PAyfoDvqCfhp/PJmJFrE7E4+Z3E6d4C31i9LmDC4L5MNE/tbDdH+Pn5x4GngqezS3c7rbT/N+8/NtszNDRdx3kS04ubVNH0D+3NeeJKG856H9n6aszdsPI3Pa77qn8v1Tij0enexjLyoo/cQmXgnssHMImQ14FgRRVTKhIutLzb5lgWQNvDjmzk79QxkY6IXS05DCQACFQrqS0vMqMSiIIIchqT65WKykNGVJWCItWoBDBCWNWUio0wepQW1Xz+MEKk1ZT1pGUlIDGRtToFIi0krJOJhqZUNeyRuWiNl6snR6NdWiiUugRbRTeAq2g3Px2YJQ++wFL9KcWkUrZL3JKQ3TJE5eWc8IltabAXpKLvLWjT56LhTj9RjurX1FOkKhd9EKiRKOMRarxFeWcD03yWiAqxABaerOmHF6SS9ggBQvaJctqUdYxrKy+pg4AOijjIaK0MRj1miPg3SzJGDGqOiTFlS5cfEU54jTJyD/N68sQ8D64doN2NZlA1lrwjVCUam1fXj+Z7nIc7p6zLYRfkGpPfFsrjeGQ5xESXUJPy51mPJ5jLS1xfFZCj4RP7an8/9DmchMozQ/QHYrqcrc7JoLdtLGjFzqUG1+12Lopj18BUUATe3wKAAA=&quot;"/>
    <we:property name="isFiltersActionButtonVisible" value="false"/>
    <we:property name="isFooterCollapsed" value="true"/>
    <we:property name="isVisualContainerHeaderHidden" value="false"/>
    <we:property name="pageDisplayName" value="&quot;Finding Cluster&quot;"/>
    <we:property name="pageName" value="&quot;6ac4bc2b30d5040c5cd9&quot;"/>
    <we:property name="reportEmbeddedTime" value="&quot;2024-07-30T09:49:49.412Z&quot;"/>
    <we:property name="reportName" value="&quot;SivasankarPrabhaRealEstate&quot;"/>
    <we:property name="reportState" value="&quot;CONNECTED&quot;"/>
    <we:property name="reportUrl" value="&quot;/groups/me/reports/bd97f543-142a-4314-9cc3-99aa63b8eaf5/6ac4bc2b30d5040c5cd9?experience=power-bi&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1860</TotalTime>
  <Words>776</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Aparajita</vt:lpstr>
      <vt:lpstr>Aptos</vt:lpstr>
      <vt:lpstr>Aptos Display</vt:lpstr>
      <vt:lpstr>Arial</vt:lpstr>
      <vt:lpstr>Bahnschrift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SIVASANKAR PRABHA</dc:creator>
  <cp:lastModifiedBy>SIVASANKAR PRABHA</cp:lastModifiedBy>
  <cp:revision>3</cp:revision>
  <dcterms:created xsi:type="dcterms:W3CDTF">2024-07-25T01:07:05Z</dcterms:created>
  <dcterms:modified xsi:type="dcterms:W3CDTF">2024-07-31T12:58:44Z</dcterms:modified>
</cp:coreProperties>
</file>